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4" r:id="rId2"/>
    <p:sldId id="270" r:id="rId3"/>
    <p:sldId id="317" r:id="rId4"/>
    <p:sldId id="318" r:id="rId5"/>
    <p:sldId id="319" r:id="rId6"/>
    <p:sldId id="320" r:id="rId7"/>
    <p:sldId id="321" r:id="rId8"/>
    <p:sldId id="322" r:id="rId9"/>
    <p:sldId id="323" r:id="rId10"/>
    <p:sldId id="324" r:id="rId11"/>
    <p:sldId id="325" r:id="rId12"/>
    <p:sldId id="310" r:id="rId13"/>
    <p:sldId id="311" r:id="rId14"/>
    <p:sldId id="314" r:id="rId15"/>
    <p:sldId id="31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2F54"/>
    <a:srgbClr val="1A528D"/>
    <a:srgbClr val="E097AA"/>
    <a:srgbClr val="1A9699"/>
    <a:srgbClr val="96DEDE"/>
    <a:srgbClr val="FFDA50"/>
    <a:srgbClr val="FC6B64"/>
    <a:srgbClr val="808854"/>
    <a:srgbClr val="99D4D6"/>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37"/>
    <p:restoredTop sz="89117"/>
  </p:normalViewPr>
  <p:slideViewPr>
    <p:cSldViewPr snapToGrid="0" snapToObjects="1">
      <p:cViewPr>
        <p:scale>
          <a:sx n="118" d="100"/>
          <a:sy n="118" d="100"/>
        </p:scale>
        <p:origin x="200" y="16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FD1BD-17A8-1C43-9617-36692ADA8830}" type="datetimeFigureOut">
              <a:rPr lang="en-US" smtClean="0"/>
              <a:t>9/16/22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3A645-FA8B-E446-B0BF-616117DB62E2}" type="slidenum">
              <a:rPr lang="en-US" smtClean="0"/>
              <a:t>‹#›</a:t>
            </a:fld>
            <a:endParaRPr lang="en-US"/>
          </a:p>
        </p:txBody>
      </p:sp>
    </p:spTree>
    <p:extLst>
      <p:ext uri="{BB962C8B-B14F-4D97-AF65-F5344CB8AC3E}">
        <p14:creationId xmlns:p14="http://schemas.microsoft.com/office/powerpoint/2010/main" val="1026851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GB" sz="2000" b="0" dirty="0">
              <a:effectLst/>
            </a:endParaRPr>
          </a:p>
        </p:txBody>
      </p:sp>
      <p:sp>
        <p:nvSpPr>
          <p:cNvPr id="4" name="Slide Number Placeholder 3"/>
          <p:cNvSpPr>
            <a:spLocks noGrp="1"/>
          </p:cNvSpPr>
          <p:nvPr>
            <p:ph type="sldNum" sz="quarter" idx="5"/>
          </p:nvPr>
        </p:nvSpPr>
        <p:spPr/>
        <p:txBody>
          <a:bodyPr/>
          <a:lstStyle/>
          <a:p>
            <a:fld id="{8533A645-FA8B-E446-B0BF-616117DB62E2}" type="slidenum">
              <a:rPr lang="en-US" smtClean="0"/>
              <a:t>1</a:t>
            </a:fld>
            <a:endParaRPr lang="en-US"/>
          </a:p>
        </p:txBody>
      </p:sp>
    </p:spTree>
    <p:extLst>
      <p:ext uri="{BB962C8B-B14F-4D97-AF65-F5344CB8AC3E}">
        <p14:creationId xmlns:p14="http://schemas.microsoft.com/office/powerpoint/2010/main" val="2888131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39625B-E24B-88DB-22DD-E2BFFFD51C87}"/>
              </a:ext>
            </a:extLst>
          </p:cNvPr>
          <p:cNvSpPr>
            <a:spLocks noGrp="1"/>
          </p:cNvSpPr>
          <p:nvPr>
            <p:ph type="ctrTitle"/>
          </p:nvPr>
        </p:nvSpPr>
        <p:spPr>
          <a:xfrm>
            <a:off x="1524000" y="1133793"/>
            <a:ext cx="9144000" cy="2387600"/>
          </a:xfrm>
        </p:spPr>
        <p:txBody>
          <a:bodyPr anchor="b">
            <a:normAutofit/>
          </a:bodyPr>
          <a:lstStyle>
            <a:lvl1pPr algn="ctr">
              <a:defRPr sz="4400">
                <a:solidFill>
                  <a:srgbClr val="273256"/>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xmlns="" id="{7E6978E8-6677-A37C-C830-5543F5E6C582}"/>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2E2DDF80-9E6B-2013-AEDC-EC544A9FAD41}"/>
              </a:ext>
            </a:extLst>
          </p:cNvPr>
          <p:cNvSpPr>
            <a:spLocks noGrp="1"/>
          </p:cNvSpPr>
          <p:nvPr>
            <p:ph type="dt" sz="half" idx="10"/>
          </p:nvPr>
        </p:nvSpPr>
        <p:spPr/>
        <p:txBody>
          <a:bodyPr/>
          <a:lstStyle/>
          <a:p>
            <a:fld id="{2CEC0367-46F6-1440-A9A4-EF3F538DB116}" type="datetimeFigureOut">
              <a:rPr lang="en-US" smtClean="0"/>
              <a:t>9/16/22</a:t>
            </a:fld>
            <a:endParaRPr lang="en-US"/>
          </a:p>
        </p:txBody>
      </p:sp>
      <p:sp>
        <p:nvSpPr>
          <p:cNvPr id="5" name="Footer Placeholder 4">
            <a:extLst>
              <a:ext uri="{FF2B5EF4-FFF2-40B4-BE49-F238E27FC236}">
                <a16:creationId xmlns:a16="http://schemas.microsoft.com/office/drawing/2014/main" xmlns="" id="{DE3FAFD1-71F1-BC29-3435-A61510203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73EA7B7-473C-A6EA-E095-100C6D0571C7}"/>
              </a:ext>
            </a:extLst>
          </p:cNvPr>
          <p:cNvSpPr>
            <a:spLocks noGrp="1"/>
          </p:cNvSpPr>
          <p:nvPr>
            <p:ph type="sldNum" sz="quarter" idx="12"/>
          </p:nvPr>
        </p:nvSpPr>
        <p:spPr/>
        <p:txBody>
          <a:bodyPr/>
          <a:lstStyle/>
          <a:p>
            <a:fld id="{9C5F12E1-6FB8-6842-85D6-F7632657DC7C}" type="slidenum">
              <a:rPr lang="en-US" smtClean="0"/>
              <a:t>‹#›</a:t>
            </a:fld>
            <a:endParaRPr lang="en-US"/>
          </a:p>
        </p:txBody>
      </p:sp>
    </p:spTree>
    <p:extLst>
      <p:ext uri="{BB962C8B-B14F-4D97-AF65-F5344CB8AC3E}">
        <p14:creationId xmlns:p14="http://schemas.microsoft.com/office/powerpoint/2010/main" val="2368496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FA67C-E435-E7FA-1131-DA1529CF355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D0744693-9B53-3F62-965F-C3309DE421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930A311-7944-2FCE-E166-F4F00C1905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50627D54-D667-82EB-964D-8FD4041D5BF1}"/>
              </a:ext>
            </a:extLst>
          </p:cNvPr>
          <p:cNvSpPr>
            <a:spLocks noGrp="1"/>
          </p:cNvSpPr>
          <p:nvPr>
            <p:ph type="dt" sz="half" idx="10"/>
          </p:nvPr>
        </p:nvSpPr>
        <p:spPr/>
        <p:txBody>
          <a:bodyPr/>
          <a:lstStyle/>
          <a:p>
            <a:fld id="{2CEC0367-46F6-1440-A9A4-EF3F538DB116}" type="datetimeFigureOut">
              <a:rPr lang="en-US" smtClean="0"/>
              <a:t>9/16/22</a:t>
            </a:fld>
            <a:endParaRPr lang="en-US"/>
          </a:p>
        </p:txBody>
      </p:sp>
      <p:sp>
        <p:nvSpPr>
          <p:cNvPr id="6" name="Footer Placeholder 5">
            <a:extLst>
              <a:ext uri="{FF2B5EF4-FFF2-40B4-BE49-F238E27FC236}">
                <a16:creationId xmlns:a16="http://schemas.microsoft.com/office/drawing/2014/main" xmlns="" id="{5EB9B11C-24B8-F2C0-FA85-0793AAAAF7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57948EA-EAE1-7A0D-9C65-58DE2A93B4F4}"/>
              </a:ext>
            </a:extLst>
          </p:cNvPr>
          <p:cNvSpPr>
            <a:spLocks noGrp="1"/>
          </p:cNvSpPr>
          <p:nvPr>
            <p:ph type="sldNum" sz="quarter" idx="12"/>
          </p:nvPr>
        </p:nvSpPr>
        <p:spPr/>
        <p:txBody>
          <a:bodyPr/>
          <a:lstStyle/>
          <a:p>
            <a:fld id="{9C5F12E1-6FB8-6842-85D6-F7632657DC7C}" type="slidenum">
              <a:rPr lang="en-US" smtClean="0"/>
              <a:t>‹#›</a:t>
            </a:fld>
            <a:endParaRPr lang="en-US"/>
          </a:p>
        </p:txBody>
      </p:sp>
    </p:spTree>
    <p:extLst>
      <p:ext uri="{BB962C8B-B14F-4D97-AF65-F5344CB8AC3E}">
        <p14:creationId xmlns:p14="http://schemas.microsoft.com/office/powerpoint/2010/main" val="4223454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969C88-9614-6B68-3837-9E6A2DCCCE6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50F3EE20-68CD-D81B-9A4F-5184DCDED09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B8B3801C-F54C-DA01-87D4-2ED9D6CB9571}"/>
              </a:ext>
            </a:extLst>
          </p:cNvPr>
          <p:cNvSpPr>
            <a:spLocks noGrp="1"/>
          </p:cNvSpPr>
          <p:nvPr>
            <p:ph type="dt" sz="half" idx="10"/>
          </p:nvPr>
        </p:nvSpPr>
        <p:spPr/>
        <p:txBody>
          <a:bodyPr/>
          <a:lstStyle/>
          <a:p>
            <a:fld id="{2CEC0367-46F6-1440-A9A4-EF3F538DB116}" type="datetimeFigureOut">
              <a:rPr lang="en-US" smtClean="0"/>
              <a:t>9/16/22</a:t>
            </a:fld>
            <a:endParaRPr lang="en-US"/>
          </a:p>
        </p:txBody>
      </p:sp>
      <p:sp>
        <p:nvSpPr>
          <p:cNvPr id="5" name="Footer Placeholder 4">
            <a:extLst>
              <a:ext uri="{FF2B5EF4-FFF2-40B4-BE49-F238E27FC236}">
                <a16:creationId xmlns:a16="http://schemas.microsoft.com/office/drawing/2014/main" xmlns="" id="{15877844-9414-51CA-D55F-01C0D82650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7DE8124-C29C-0FA7-A36A-C0179EAC011D}"/>
              </a:ext>
            </a:extLst>
          </p:cNvPr>
          <p:cNvSpPr>
            <a:spLocks noGrp="1"/>
          </p:cNvSpPr>
          <p:nvPr>
            <p:ph type="sldNum" sz="quarter" idx="12"/>
          </p:nvPr>
        </p:nvSpPr>
        <p:spPr/>
        <p:txBody>
          <a:bodyPr/>
          <a:lstStyle/>
          <a:p>
            <a:fld id="{9C5F12E1-6FB8-6842-85D6-F7632657DC7C}" type="slidenum">
              <a:rPr lang="en-US" smtClean="0"/>
              <a:t>‹#›</a:t>
            </a:fld>
            <a:endParaRPr lang="en-US"/>
          </a:p>
        </p:txBody>
      </p:sp>
    </p:spTree>
    <p:extLst>
      <p:ext uri="{BB962C8B-B14F-4D97-AF65-F5344CB8AC3E}">
        <p14:creationId xmlns:p14="http://schemas.microsoft.com/office/powerpoint/2010/main" val="505013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7FC5498-053B-0461-6C80-D4CFD8E7D83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0CC22181-832A-15A0-45F6-6B5D1AA28C6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7A3628E1-4110-B921-7BB5-8429BA388C46}"/>
              </a:ext>
            </a:extLst>
          </p:cNvPr>
          <p:cNvSpPr>
            <a:spLocks noGrp="1"/>
          </p:cNvSpPr>
          <p:nvPr>
            <p:ph type="dt" sz="half" idx="10"/>
          </p:nvPr>
        </p:nvSpPr>
        <p:spPr/>
        <p:txBody>
          <a:bodyPr/>
          <a:lstStyle/>
          <a:p>
            <a:fld id="{2CEC0367-46F6-1440-A9A4-EF3F538DB116}" type="datetimeFigureOut">
              <a:rPr lang="en-US" smtClean="0"/>
              <a:t>9/16/22</a:t>
            </a:fld>
            <a:endParaRPr lang="en-US"/>
          </a:p>
        </p:txBody>
      </p:sp>
      <p:sp>
        <p:nvSpPr>
          <p:cNvPr id="5" name="Footer Placeholder 4">
            <a:extLst>
              <a:ext uri="{FF2B5EF4-FFF2-40B4-BE49-F238E27FC236}">
                <a16:creationId xmlns:a16="http://schemas.microsoft.com/office/drawing/2014/main" xmlns="" id="{2EA84B40-EC1B-DA3A-6AD0-A61F9B71D0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69057EA-8C4B-54FC-2B1A-AF3FABA43E39}"/>
              </a:ext>
            </a:extLst>
          </p:cNvPr>
          <p:cNvSpPr>
            <a:spLocks noGrp="1"/>
          </p:cNvSpPr>
          <p:nvPr>
            <p:ph type="sldNum" sz="quarter" idx="12"/>
          </p:nvPr>
        </p:nvSpPr>
        <p:spPr/>
        <p:txBody>
          <a:bodyPr/>
          <a:lstStyle/>
          <a:p>
            <a:fld id="{9C5F12E1-6FB8-6842-85D6-F7632657DC7C}" type="slidenum">
              <a:rPr lang="en-US" smtClean="0"/>
              <a:t>‹#›</a:t>
            </a:fld>
            <a:endParaRPr lang="en-US"/>
          </a:p>
        </p:txBody>
      </p:sp>
    </p:spTree>
    <p:extLst>
      <p:ext uri="{BB962C8B-B14F-4D97-AF65-F5344CB8AC3E}">
        <p14:creationId xmlns:p14="http://schemas.microsoft.com/office/powerpoint/2010/main" val="462687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CF31D2-3109-BFEF-C94A-4E3D6297CFD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83A1B650-6A8C-0E84-D1A2-6AC5A1269D9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ABB3A511-2FCE-45B9-B9DD-EEFED701CC02}"/>
              </a:ext>
            </a:extLst>
          </p:cNvPr>
          <p:cNvSpPr>
            <a:spLocks noGrp="1"/>
          </p:cNvSpPr>
          <p:nvPr>
            <p:ph type="dt" sz="half" idx="10"/>
          </p:nvPr>
        </p:nvSpPr>
        <p:spPr/>
        <p:txBody>
          <a:bodyPr/>
          <a:lstStyle/>
          <a:p>
            <a:fld id="{2CEC0367-46F6-1440-A9A4-EF3F538DB116}" type="datetimeFigureOut">
              <a:rPr lang="en-US" smtClean="0"/>
              <a:t>9/16/22</a:t>
            </a:fld>
            <a:endParaRPr lang="en-US"/>
          </a:p>
        </p:txBody>
      </p:sp>
      <p:sp>
        <p:nvSpPr>
          <p:cNvPr id="5" name="Footer Placeholder 4">
            <a:extLst>
              <a:ext uri="{FF2B5EF4-FFF2-40B4-BE49-F238E27FC236}">
                <a16:creationId xmlns:a16="http://schemas.microsoft.com/office/drawing/2014/main" xmlns="" id="{731FE4C8-D90C-BF47-4269-786289E6F3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9D658F8-0E0A-43FE-A3CB-B0DB5952A3D6}"/>
              </a:ext>
            </a:extLst>
          </p:cNvPr>
          <p:cNvSpPr>
            <a:spLocks noGrp="1"/>
          </p:cNvSpPr>
          <p:nvPr>
            <p:ph type="sldNum" sz="quarter" idx="12"/>
          </p:nvPr>
        </p:nvSpPr>
        <p:spPr/>
        <p:txBody>
          <a:bodyPr/>
          <a:lstStyle/>
          <a:p>
            <a:fld id="{9C5F12E1-6FB8-6842-85D6-F7632657DC7C}" type="slidenum">
              <a:rPr lang="en-US" smtClean="0"/>
              <a:t>‹#›</a:t>
            </a:fld>
            <a:endParaRPr lang="en-US"/>
          </a:p>
        </p:txBody>
      </p:sp>
    </p:spTree>
    <p:extLst>
      <p:ext uri="{BB962C8B-B14F-4D97-AF65-F5344CB8AC3E}">
        <p14:creationId xmlns:p14="http://schemas.microsoft.com/office/powerpoint/2010/main" val="2627736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1A528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2A300C-DE04-3259-E1A4-D5F51E77982E}"/>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D8B3B479-DE19-FF28-57BB-AA0DA4097B2D}"/>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2049C24C-BE33-B9D8-8CA4-8B6153D1A571}"/>
              </a:ext>
            </a:extLst>
          </p:cNvPr>
          <p:cNvSpPr>
            <a:spLocks noGrp="1"/>
          </p:cNvSpPr>
          <p:nvPr>
            <p:ph type="dt" sz="half" idx="10"/>
          </p:nvPr>
        </p:nvSpPr>
        <p:spPr/>
        <p:txBody>
          <a:bodyPr/>
          <a:lstStyle>
            <a:lvl1pPr>
              <a:defRPr>
                <a:solidFill>
                  <a:schemeClr val="bg1"/>
                </a:solidFill>
              </a:defRPr>
            </a:lvl1pPr>
          </a:lstStyle>
          <a:p>
            <a:fld id="{2CEC0367-46F6-1440-A9A4-EF3F538DB116}" type="datetimeFigureOut">
              <a:rPr lang="en-US" smtClean="0"/>
              <a:pPr/>
              <a:t>9/16/22</a:t>
            </a:fld>
            <a:endParaRPr lang="en-US"/>
          </a:p>
        </p:txBody>
      </p:sp>
      <p:sp>
        <p:nvSpPr>
          <p:cNvPr id="5" name="Footer Placeholder 4">
            <a:extLst>
              <a:ext uri="{FF2B5EF4-FFF2-40B4-BE49-F238E27FC236}">
                <a16:creationId xmlns:a16="http://schemas.microsoft.com/office/drawing/2014/main" xmlns="" id="{FE63C5E9-5849-C488-A117-7BF7A7F62111}"/>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xmlns="" id="{C4D4A0D8-0CE8-77A1-0E34-5D32AF73A5FE}"/>
              </a:ext>
            </a:extLst>
          </p:cNvPr>
          <p:cNvSpPr>
            <a:spLocks noGrp="1"/>
          </p:cNvSpPr>
          <p:nvPr>
            <p:ph type="sldNum" sz="quarter" idx="12"/>
          </p:nvPr>
        </p:nvSpPr>
        <p:spPr/>
        <p:txBody>
          <a:bodyPr/>
          <a:lstStyle>
            <a:lvl1pPr>
              <a:defRPr>
                <a:solidFill>
                  <a:schemeClr val="bg1"/>
                </a:solidFill>
              </a:defRPr>
            </a:lvl1pPr>
          </a:lstStyle>
          <a:p>
            <a:fld id="{9C5F12E1-6FB8-6842-85D6-F7632657DC7C}" type="slidenum">
              <a:rPr lang="en-US" smtClean="0"/>
              <a:pPr/>
              <a:t>‹#›</a:t>
            </a:fld>
            <a:endParaRPr lang="en-US"/>
          </a:p>
        </p:txBody>
      </p:sp>
    </p:spTree>
    <p:extLst>
      <p:ext uri="{BB962C8B-B14F-4D97-AF65-F5344CB8AC3E}">
        <p14:creationId xmlns:p14="http://schemas.microsoft.com/office/powerpoint/2010/main" val="4250746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10713A-FD75-93D1-F898-00A6DEAE44B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0012239C-E2D4-57D9-04BF-5D4BFC71575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E362955E-0008-5200-3106-EA2F55BFDD4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51A8F52A-320C-B989-DE5E-25DDA5EBD345}"/>
              </a:ext>
            </a:extLst>
          </p:cNvPr>
          <p:cNvSpPr>
            <a:spLocks noGrp="1"/>
          </p:cNvSpPr>
          <p:nvPr>
            <p:ph type="dt" sz="half" idx="10"/>
          </p:nvPr>
        </p:nvSpPr>
        <p:spPr/>
        <p:txBody>
          <a:bodyPr/>
          <a:lstStyle/>
          <a:p>
            <a:fld id="{2CEC0367-46F6-1440-A9A4-EF3F538DB116}" type="datetimeFigureOut">
              <a:rPr lang="en-US" smtClean="0"/>
              <a:t>9/16/22</a:t>
            </a:fld>
            <a:endParaRPr lang="en-US"/>
          </a:p>
        </p:txBody>
      </p:sp>
      <p:sp>
        <p:nvSpPr>
          <p:cNvPr id="6" name="Footer Placeholder 5">
            <a:extLst>
              <a:ext uri="{FF2B5EF4-FFF2-40B4-BE49-F238E27FC236}">
                <a16:creationId xmlns:a16="http://schemas.microsoft.com/office/drawing/2014/main" xmlns="" id="{11A3B4A8-3BBE-7CAB-D666-9ACBA394E7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DA7973C-B988-7DE5-D987-A4D8005952DC}"/>
              </a:ext>
            </a:extLst>
          </p:cNvPr>
          <p:cNvSpPr>
            <a:spLocks noGrp="1"/>
          </p:cNvSpPr>
          <p:nvPr>
            <p:ph type="sldNum" sz="quarter" idx="12"/>
          </p:nvPr>
        </p:nvSpPr>
        <p:spPr/>
        <p:txBody>
          <a:bodyPr/>
          <a:lstStyle/>
          <a:p>
            <a:fld id="{9C5F12E1-6FB8-6842-85D6-F7632657DC7C}" type="slidenum">
              <a:rPr lang="en-US" smtClean="0"/>
              <a:t>‹#›</a:t>
            </a:fld>
            <a:endParaRPr lang="en-US"/>
          </a:p>
        </p:txBody>
      </p:sp>
    </p:spTree>
    <p:extLst>
      <p:ext uri="{BB962C8B-B14F-4D97-AF65-F5344CB8AC3E}">
        <p14:creationId xmlns:p14="http://schemas.microsoft.com/office/powerpoint/2010/main" val="318716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C9CEA5-8CBD-B3C1-9A4B-1D0438F8794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B6BFC1DB-E1F0-514E-6189-0FF1A26DB5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C6D5FFA7-62F6-1959-F2D1-1272863401A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AFAC434E-A5C1-2CF2-0088-3B0BCFD1E2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51FF5511-A48F-A220-22BA-1E0B802514C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59425CA7-4333-AF7A-3E87-3BC79F9AD6FC}"/>
              </a:ext>
            </a:extLst>
          </p:cNvPr>
          <p:cNvSpPr>
            <a:spLocks noGrp="1"/>
          </p:cNvSpPr>
          <p:nvPr>
            <p:ph type="dt" sz="half" idx="10"/>
          </p:nvPr>
        </p:nvSpPr>
        <p:spPr/>
        <p:txBody>
          <a:bodyPr/>
          <a:lstStyle/>
          <a:p>
            <a:fld id="{2CEC0367-46F6-1440-A9A4-EF3F538DB116}" type="datetimeFigureOut">
              <a:rPr lang="en-US" smtClean="0"/>
              <a:t>9/16/22</a:t>
            </a:fld>
            <a:endParaRPr lang="en-US"/>
          </a:p>
        </p:txBody>
      </p:sp>
      <p:sp>
        <p:nvSpPr>
          <p:cNvPr id="8" name="Footer Placeholder 7">
            <a:extLst>
              <a:ext uri="{FF2B5EF4-FFF2-40B4-BE49-F238E27FC236}">
                <a16:creationId xmlns:a16="http://schemas.microsoft.com/office/drawing/2014/main" xmlns="" id="{84E43351-4C7D-FA99-81A1-BE3DE58633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CE2B51C-3FDD-F8D9-7F9C-D3329D2C78C1}"/>
              </a:ext>
            </a:extLst>
          </p:cNvPr>
          <p:cNvSpPr>
            <a:spLocks noGrp="1"/>
          </p:cNvSpPr>
          <p:nvPr>
            <p:ph type="sldNum" sz="quarter" idx="12"/>
          </p:nvPr>
        </p:nvSpPr>
        <p:spPr/>
        <p:txBody>
          <a:bodyPr/>
          <a:lstStyle/>
          <a:p>
            <a:fld id="{9C5F12E1-6FB8-6842-85D6-F7632657DC7C}" type="slidenum">
              <a:rPr lang="en-US" smtClean="0"/>
              <a:t>‹#›</a:t>
            </a:fld>
            <a:endParaRPr lang="en-US"/>
          </a:p>
        </p:txBody>
      </p:sp>
    </p:spTree>
    <p:extLst>
      <p:ext uri="{BB962C8B-B14F-4D97-AF65-F5344CB8AC3E}">
        <p14:creationId xmlns:p14="http://schemas.microsoft.com/office/powerpoint/2010/main" val="188431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8" name="Rectangle 37"/>
          <p:cNvSpPr/>
          <p:nvPr userDrawn="1"/>
        </p:nvSpPr>
        <p:spPr>
          <a:xfrm>
            <a:off x="539794" y="4651792"/>
            <a:ext cx="945940" cy="428293"/>
          </a:xfrm>
          <a:prstGeom prst="rect">
            <a:avLst/>
          </a:prstGeom>
          <a:solidFill>
            <a:srgbClr val="1A528D"/>
          </a:solidFill>
          <a:ln>
            <a:solidFill>
              <a:srgbClr val="1A52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5991726" y="1705227"/>
            <a:ext cx="1263316" cy="448426"/>
          </a:xfrm>
          <a:prstGeom prst="rect">
            <a:avLst/>
          </a:prstGeom>
          <a:solidFill>
            <a:srgbClr val="96DEDE"/>
          </a:solidFill>
          <a:ln>
            <a:solidFill>
              <a:srgbClr val="96D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539794" y="1705227"/>
            <a:ext cx="1349164" cy="448426"/>
          </a:xfrm>
          <a:prstGeom prst="rect">
            <a:avLst/>
          </a:prstGeom>
          <a:solidFill>
            <a:srgbClr val="E097AA"/>
          </a:solidFill>
          <a:ln>
            <a:solidFill>
              <a:srgbClr val="E09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8554452" y="962527"/>
            <a:ext cx="2551489" cy="562351"/>
          </a:xfrm>
          <a:prstGeom prst="rect">
            <a:avLst/>
          </a:prstGeom>
          <a:solidFill>
            <a:srgbClr val="FFDA50"/>
          </a:solidFill>
          <a:ln>
            <a:solidFill>
              <a:srgbClr val="FFDA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xmlns="" id="{B6BFC1DB-E1F0-514E-6189-0FF1A26DB56A}"/>
              </a:ext>
            </a:extLst>
          </p:cNvPr>
          <p:cNvSpPr>
            <a:spLocks noGrp="1"/>
          </p:cNvSpPr>
          <p:nvPr>
            <p:ph type="body" idx="1"/>
          </p:nvPr>
        </p:nvSpPr>
        <p:spPr>
          <a:xfrm>
            <a:off x="1256380" y="1130132"/>
            <a:ext cx="6792746" cy="365125"/>
          </a:xfrm>
        </p:spPr>
        <p:txBody>
          <a:bodyPr anchor="ctr">
            <a:normAutofit/>
          </a:bodyPr>
          <a:lstStyle>
            <a:lvl1pPr marL="0" indent="0">
              <a:buNone/>
              <a:defRPr sz="1400" b="0" i="0">
                <a:solidFill>
                  <a:srgbClr val="252F54"/>
                </a:solidFill>
                <a:latin typeface="Hind Medium" charset="0"/>
                <a:ea typeface="Hind Medium" charset="0"/>
                <a:cs typeface="Hind Medium"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xmlns="" id="{C6D5FFA7-62F6-1959-F2D1-1272863401AB}"/>
              </a:ext>
            </a:extLst>
          </p:cNvPr>
          <p:cNvSpPr>
            <a:spLocks noGrp="1"/>
          </p:cNvSpPr>
          <p:nvPr>
            <p:ph sz="half" idx="2"/>
          </p:nvPr>
        </p:nvSpPr>
        <p:spPr>
          <a:xfrm>
            <a:off x="745958" y="2352507"/>
            <a:ext cx="4908883" cy="1954797"/>
          </a:xfrm>
        </p:spPr>
        <p:txBody>
          <a:bodyPr>
            <a:normAutofit/>
          </a:bodyPr>
          <a:lstStyle>
            <a:lvl1pPr>
              <a:defRPr sz="1800"/>
            </a:lvl1pPr>
            <a:lvl2pPr>
              <a:defRPr sz="1600"/>
            </a:lvl2pPr>
            <a:lvl3pPr>
              <a:defRPr sz="1400"/>
            </a:lvl3pPr>
            <a:lvl4pPr>
              <a:defRPr sz="1200"/>
            </a:lvl4pPr>
            <a:lvl5pPr>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Title 1">
            <a:extLst>
              <a:ext uri="{FF2B5EF4-FFF2-40B4-BE49-F238E27FC236}">
                <a16:creationId xmlns:a16="http://schemas.microsoft.com/office/drawing/2014/main" xmlns="" id="{F2C9CEA5-8CBD-B3C1-9A4B-1D0438F8794B}"/>
              </a:ext>
            </a:extLst>
          </p:cNvPr>
          <p:cNvSpPr txBox="1">
            <a:spLocks/>
          </p:cNvSpPr>
          <p:nvPr userDrawn="1"/>
        </p:nvSpPr>
        <p:spPr>
          <a:xfrm>
            <a:off x="526968" y="1100514"/>
            <a:ext cx="958766" cy="4243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i="0" kern="1200">
                <a:solidFill>
                  <a:srgbClr val="273256"/>
                </a:solidFill>
                <a:latin typeface="Hind" charset="0"/>
                <a:ea typeface="Hind" charset="0"/>
                <a:cs typeface="Hind" charset="0"/>
              </a:defRPr>
            </a:lvl1pPr>
          </a:lstStyle>
          <a:p>
            <a:r>
              <a:rPr lang="en-GB" sz="1600" dirty="0"/>
              <a:t>Name:</a:t>
            </a:r>
            <a:endParaRPr lang="en-US" sz="1600" dirty="0"/>
          </a:p>
        </p:txBody>
      </p:sp>
      <p:sp>
        <p:nvSpPr>
          <p:cNvPr id="24" name="Title 1">
            <a:extLst>
              <a:ext uri="{FF2B5EF4-FFF2-40B4-BE49-F238E27FC236}">
                <a16:creationId xmlns:a16="http://schemas.microsoft.com/office/drawing/2014/main" xmlns="" id="{F2C9CEA5-8CBD-B3C1-9A4B-1D0438F8794B}"/>
              </a:ext>
            </a:extLst>
          </p:cNvPr>
          <p:cNvSpPr txBox="1">
            <a:spLocks/>
          </p:cNvSpPr>
          <p:nvPr userDrawn="1"/>
        </p:nvSpPr>
        <p:spPr>
          <a:xfrm>
            <a:off x="526968" y="1729289"/>
            <a:ext cx="1638716" cy="4243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i="0" kern="1200">
                <a:solidFill>
                  <a:srgbClr val="273256"/>
                </a:solidFill>
                <a:latin typeface="Hind" charset="0"/>
                <a:ea typeface="Hind" charset="0"/>
                <a:cs typeface="Hind" charset="0"/>
              </a:defRPr>
            </a:lvl1pPr>
          </a:lstStyle>
          <a:p>
            <a:r>
              <a:rPr lang="en-GB" sz="1600" dirty="0"/>
              <a:t>Action Plan:</a:t>
            </a:r>
            <a:endParaRPr lang="en-US" sz="1600" dirty="0"/>
          </a:p>
        </p:txBody>
      </p:sp>
      <p:sp>
        <p:nvSpPr>
          <p:cNvPr id="25" name="Content Placeholder 3">
            <a:extLst>
              <a:ext uri="{FF2B5EF4-FFF2-40B4-BE49-F238E27FC236}">
                <a16:creationId xmlns:a16="http://schemas.microsoft.com/office/drawing/2014/main" xmlns="" id="{C6D5FFA7-62F6-1959-F2D1-1272863401AB}"/>
              </a:ext>
            </a:extLst>
          </p:cNvPr>
          <p:cNvSpPr>
            <a:spLocks noGrp="1"/>
          </p:cNvSpPr>
          <p:nvPr>
            <p:ph sz="half" idx="15"/>
          </p:nvPr>
        </p:nvSpPr>
        <p:spPr>
          <a:xfrm>
            <a:off x="6268453" y="2352507"/>
            <a:ext cx="4620920" cy="1954797"/>
          </a:xfrm>
        </p:spPr>
        <p:txBody>
          <a:bodyPr>
            <a:normAutofit/>
          </a:bodyPr>
          <a:lstStyle>
            <a:lvl1pPr>
              <a:defRPr sz="1800"/>
            </a:lvl1pPr>
            <a:lvl2pPr>
              <a:defRPr sz="1600"/>
            </a:lvl2pPr>
            <a:lvl3pPr>
              <a:defRPr sz="1400"/>
            </a:lvl3pPr>
            <a:lvl4pPr>
              <a:defRPr sz="1200"/>
            </a:lvl4pPr>
            <a:lvl5pPr>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6" name="Title 1">
            <a:extLst>
              <a:ext uri="{FF2B5EF4-FFF2-40B4-BE49-F238E27FC236}">
                <a16:creationId xmlns:a16="http://schemas.microsoft.com/office/drawing/2014/main" xmlns="" id="{F2C9CEA5-8CBD-B3C1-9A4B-1D0438F8794B}"/>
              </a:ext>
            </a:extLst>
          </p:cNvPr>
          <p:cNvSpPr txBox="1">
            <a:spLocks/>
          </p:cNvSpPr>
          <p:nvPr userDrawn="1"/>
        </p:nvSpPr>
        <p:spPr>
          <a:xfrm>
            <a:off x="5991726" y="1729289"/>
            <a:ext cx="1638716" cy="4243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i="0" kern="1200">
                <a:solidFill>
                  <a:srgbClr val="273256"/>
                </a:solidFill>
                <a:latin typeface="Hind" charset="0"/>
                <a:ea typeface="Hind" charset="0"/>
                <a:cs typeface="Hind" charset="0"/>
              </a:defRPr>
            </a:lvl1pPr>
          </a:lstStyle>
          <a:p>
            <a:r>
              <a:rPr lang="en-GB" sz="1600" dirty="0"/>
              <a:t>Evaluation:</a:t>
            </a:r>
            <a:endParaRPr lang="en-US" sz="1600" dirty="0"/>
          </a:p>
        </p:txBody>
      </p:sp>
      <p:sp>
        <p:nvSpPr>
          <p:cNvPr id="27" name="Content Placeholder 3">
            <a:extLst>
              <a:ext uri="{FF2B5EF4-FFF2-40B4-BE49-F238E27FC236}">
                <a16:creationId xmlns:a16="http://schemas.microsoft.com/office/drawing/2014/main" xmlns="" id="{C6D5FFA7-62F6-1959-F2D1-1272863401AB}"/>
              </a:ext>
            </a:extLst>
          </p:cNvPr>
          <p:cNvSpPr>
            <a:spLocks noGrp="1"/>
          </p:cNvSpPr>
          <p:nvPr>
            <p:ph sz="half" idx="16"/>
          </p:nvPr>
        </p:nvSpPr>
        <p:spPr>
          <a:xfrm>
            <a:off x="745958" y="5111333"/>
            <a:ext cx="9914021" cy="1277435"/>
          </a:xfrm>
        </p:spPr>
        <p:txBody>
          <a:bodyPr numCol="2">
            <a:normAutofit/>
          </a:bodyPr>
          <a:lstStyle>
            <a:lvl1pPr>
              <a:defRPr sz="1800"/>
            </a:lvl1pPr>
            <a:lvl2pPr>
              <a:defRPr sz="1600"/>
            </a:lvl2pPr>
            <a:lvl3pPr>
              <a:defRPr sz="1400"/>
            </a:lvl3pPr>
            <a:lvl4pPr>
              <a:defRPr sz="1200"/>
            </a:lvl4pPr>
            <a:lvl5pPr>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8" name="Title 1">
            <a:extLst>
              <a:ext uri="{FF2B5EF4-FFF2-40B4-BE49-F238E27FC236}">
                <a16:creationId xmlns:a16="http://schemas.microsoft.com/office/drawing/2014/main" xmlns="" id="{F2C9CEA5-8CBD-B3C1-9A4B-1D0438F8794B}"/>
              </a:ext>
            </a:extLst>
          </p:cNvPr>
          <p:cNvSpPr txBox="1">
            <a:spLocks/>
          </p:cNvSpPr>
          <p:nvPr userDrawn="1"/>
        </p:nvSpPr>
        <p:spPr>
          <a:xfrm>
            <a:off x="526968" y="4655721"/>
            <a:ext cx="1638716" cy="4243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i="0" kern="1200">
                <a:solidFill>
                  <a:srgbClr val="273256"/>
                </a:solidFill>
                <a:latin typeface="Hind" charset="0"/>
                <a:ea typeface="Hind" charset="0"/>
                <a:cs typeface="Hind" charset="0"/>
              </a:defRPr>
            </a:lvl1pPr>
          </a:lstStyle>
          <a:p>
            <a:r>
              <a:rPr lang="en-GB" sz="1600" dirty="0">
                <a:solidFill>
                  <a:schemeClr val="bg1"/>
                </a:solidFill>
              </a:rPr>
              <a:t>Notes:</a:t>
            </a:r>
            <a:endParaRPr lang="en-US" sz="1600" dirty="0">
              <a:solidFill>
                <a:schemeClr val="bg1"/>
              </a:solidFill>
            </a:endParaRPr>
          </a:p>
        </p:txBody>
      </p:sp>
      <p:sp>
        <p:nvSpPr>
          <p:cNvPr id="29" name="Rectangle 28"/>
          <p:cNvSpPr/>
          <p:nvPr userDrawn="1"/>
        </p:nvSpPr>
        <p:spPr>
          <a:xfrm>
            <a:off x="526967" y="962527"/>
            <a:ext cx="7847011" cy="562351"/>
          </a:xfrm>
          <a:prstGeom prst="rect">
            <a:avLst/>
          </a:prstGeom>
          <a:noFill/>
          <a:ln>
            <a:solidFill>
              <a:srgbClr val="FFDA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xmlns="" id="{F2C9CEA5-8CBD-B3C1-9A4B-1D0438F8794B}"/>
              </a:ext>
            </a:extLst>
          </p:cNvPr>
          <p:cNvSpPr txBox="1">
            <a:spLocks/>
          </p:cNvSpPr>
          <p:nvPr userDrawn="1"/>
        </p:nvSpPr>
        <p:spPr>
          <a:xfrm>
            <a:off x="8606339" y="1100514"/>
            <a:ext cx="958766" cy="4243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i="0" kern="1200">
                <a:solidFill>
                  <a:srgbClr val="273256"/>
                </a:solidFill>
                <a:latin typeface="Hind" charset="0"/>
                <a:ea typeface="Hind" charset="0"/>
                <a:cs typeface="Hind" charset="0"/>
              </a:defRPr>
            </a:lvl1pPr>
          </a:lstStyle>
          <a:p>
            <a:r>
              <a:rPr lang="en-GB" sz="1600" dirty="0"/>
              <a:t>Date:</a:t>
            </a:r>
            <a:endParaRPr lang="en-US" sz="1600" dirty="0"/>
          </a:p>
        </p:txBody>
      </p:sp>
      <p:sp>
        <p:nvSpPr>
          <p:cNvPr id="33" name="Rectangle 32"/>
          <p:cNvSpPr/>
          <p:nvPr userDrawn="1"/>
        </p:nvSpPr>
        <p:spPr>
          <a:xfrm>
            <a:off x="526967" y="1692483"/>
            <a:ext cx="5308349" cy="2794796"/>
          </a:xfrm>
          <a:prstGeom prst="rect">
            <a:avLst/>
          </a:prstGeom>
          <a:noFill/>
          <a:ln>
            <a:solidFill>
              <a:srgbClr val="E09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5991726" y="1692483"/>
            <a:ext cx="5125453" cy="2794796"/>
          </a:xfrm>
          <a:prstGeom prst="rect">
            <a:avLst/>
          </a:prstGeom>
          <a:noFill/>
          <a:ln>
            <a:solidFill>
              <a:srgbClr val="96D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526967" y="4655721"/>
            <a:ext cx="10590212" cy="1901489"/>
          </a:xfrm>
          <a:prstGeom prst="rect">
            <a:avLst/>
          </a:prstGeom>
          <a:noFill/>
          <a:ln>
            <a:solidFill>
              <a:srgbClr val="1A52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itle 1">
            <a:extLst>
              <a:ext uri="{FF2B5EF4-FFF2-40B4-BE49-F238E27FC236}">
                <a16:creationId xmlns:a16="http://schemas.microsoft.com/office/drawing/2014/main" xmlns="" id="{F2C9CEA5-8CBD-B3C1-9A4B-1D0438F8794B}"/>
              </a:ext>
            </a:extLst>
          </p:cNvPr>
          <p:cNvSpPr txBox="1">
            <a:spLocks/>
          </p:cNvSpPr>
          <p:nvPr userDrawn="1"/>
        </p:nvSpPr>
        <p:spPr>
          <a:xfrm>
            <a:off x="526967" y="357814"/>
            <a:ext cx="1879348" cy="4243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i="0" kern="1200">
                <a:solidFill>
                  <a:srgbClr val="273256"/>
                </a:solidFill>
                <a:latin typeface="Hind" charset="0"/>
                <a:ea typeface="Hind" charset="0"/>
                <a:cs typeface="Hind" charset="0"/>
              </a:defRPr>
            </a:lvl1pPr>
          </a:lstStyle>
          <a:p>
            <a:r>
              <a:rPr lang="en-GB" sz="1600" dirty="0"/>
              <a:t>LESSON PLAN</a:t>
            </a:r>
            <a:endParaRPr lang="en-US" sz="1600" dirty="0"/>
          </a:p>
        </p:txBody>
      </p:sp>
      <p:sp>
        <p:nvSpPr>
          <p:cNvPr id="41" name="Text Placeholder 2">
            <a:extLst>
              <a:ext uri="{FF2B5EF4-FFF2-40B4-BE49-F238E27FC236}">
                <a16:creationId xmlns:a16="http://schemas.microsoft.com/office/drawing/2014/main" xmlns="" id="{B6BFC1DB-E1F0-514E-6189-0FF1A26DB56A}"/>
              </a:ext>
            </a:extLst>
          </p:cNvPr>
          <p:cNvSpPr>
            <a:spLocks noGrp="1"/>
          </p:cNvSpPr>
          <p:nvPr>
            <p:ph type="body" idx="17"/>
          </p:nvPr>
        </p:nvSpPr>
        <p:spPr>
          <a:xfrm>
            <a:off x="9252283" y="1130132"/>
            <a:ext cx="1732549" cy="365125"/>
          </a:xfrm>
        </p:spPr>
        <p:txBody>
          <a:bodyPr anchor="ctr">
            <a:normAutofit/>
          </a:bodyPr>
          <a:lstStyle>
            <a:lvl1pPr marL="0" indent="0">
              <a:buNone/>
              <a:defRPr sz="1400" b="0" i="0">
                <a:solidFill>
                  <a:srgbClr val="252F54"/>
                </a:solidFill>
                <a:latin typeface="Hind Medium" charset="0"/>
                <a:ea typeface="Hind Medium" charset="0"/>
                <a:cs typeface="Hind Medium"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92950A-1F2B-0690-D0FD-9EB6571DE3A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406AEC61-A807-8A7C-7B8A-52F37EF55715}"/>
              </a:ext>
            </a:extLst>
          </p:cNvPr>
          <p:cNvSpPr>
            <a:spLocks noGrp="1"/>
          </p:cNvSpPr>
          <p:nvPr>
            <p:ph type="dt" sz="half" idx="10"/>
          </p:nvPr>
        </p:nvSpPr>
        <p:spPr/>
        <p:txBody>
          <a:bodyPr/>
          <a:lstStyle/>
          <a:p>
            <a:fld id="{2CEC0367-46F6-1440-A9A4-EF3F538DB116}" type="datetimeFigureOut">
              <a:rPr lang="en-US" smtClean="0"/>
              <a:t>9/16/22</a:t>
            </a:fld>
            <a:endParaRPr lang="en-US"/>
          </a:p>
        </p:txBody>
      </p:sp>
      <p:sp>
        <p:nvSpPr>
          <p:cNvPr id="4" name="Footer Placeholder 3">
            <a:extLst>
              <a:ext uri="{FF2B5EF4-FFF2-40B4-BE49-F238E27FC236}">
                <a16:creationId xmlns:a16="http://schemas.microsoft.com/office/drawing/2014/main" xmlns="" id="{BF9CA6F0-FF5C-4F35-1AB8-68362A7756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42B68BE-2037-983A-A8FB-E83584F8FC4A}"/>
              </a:ext>
            </a:extLst>
          </p:cNvPr>
          <p:cNvSpPr>
            <a:spLocks noGrp="1"/>
          </p:cNvSpPr>
          <p:nvPr>
            <p:ph type="sldNum" sz="quarter" idx="12"/>
          </p:nvPr>
        </p:nvSpPr>
        <p:spPr/>
        <p:txBody>
          <a:bodyPr/>
          <a:lstStyle/>
          <a:p>
            <a:fld id="{9C5F12E1-6FB8-6842-85D6-F7632657DC7C}" type="slidenum">
              <a:rPr lang="en-US" smtClean="0"/>
              <a:t>‹#›</a:t>
            </a:fld>
            <a:endParaRPr lang="en-US"/>
          </a:p>
        </p:txBody>
      </p:sp>
    </p:spTree>
    <p:extLst>
      <p:ext uri="{BB962C8B-B14F-4D97-AF65-F5344CB8AC3E}">
        <p14:creationId xmlns:p14="http://schemas.microsoft.com/office/powerpoint/2010/main" val="2201891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C77686A-81D7-C97D-8275-1AEBF6A27CFF}"/>
              </a:ext>
            </a:extLst>
          </p:cNvPr>
          <p:cNvSpPr>
            <a:spLocks noGrp="1"/>
          </p:cNvSpPr>
          <p:nvPr>
            <p:ph type="dt" sz="half" idx="10"/>
          </p:nvPr>
        </p:nvSpPr>
        <p:spPr/>
        <p:txBody>
          <a:bodyPr/>
          <a:lstStyle/>
          <a:p>
            <a:fld id="{2CEC0367-46F6-1440-A9A4-EF3F538DB116}" type="datetimeFigureOut">
              <a:rPr lang="en-US" smtClean="0"/>
              <a:t>9/16/22</a:t>
            </a:fld>
            <a:endParaRPr lang="en-US"/>
          </a:p>
        </p:txBody>
      </p:sp>
      <p:sp>
        <p:nvSpPr>
          <p:cNvPr id="3" name="Footer Placeholder 2">
            <a:extLst>
              <a:ext uri="{FF2B5EF4-FFF2-40B4-BE49-F238E27FC236}">
                <a16:creationId xmlns:a16="http://schemas.microsoft.com/office/drawing/2014/main" xmlns="" id="{A3135F42-120E-F910-A0E0-130456A94B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C04021B-671E-D1A5-38FC-DFD9F2B925D0}"/>
              </a:ext>
            </a:extLst>
          </p:cNvPr>
          <p:cNvSpPr>
            <a:spLocks noGrp="1"/>
          </p:cNvSpPr>
          <p:nvPr>
            <p:ph type="sldNum" sz="quarter" idx="12"/>
          </p:nvPr>
        </p:nvSpPr>
        <p:spPr/>
        <p:txBody>
          <a:bodyPr/>
          <a:lstStyle/>
          <a:p>
            <a:fld id="{9C5F12E1-6FB8-6842-85D6-F7632657DC7C}" type="slidenum">
              <a:rPr lang="en-US" smtClean="0"/>
              <a:t>‹#›</a:t>
            </a:fld>
            <a:endParaRPr lang="en-US"/>
          </a:p>
        </p:txBody>
      </p:sp>
    </p:spTree>
    <p:extLst>
      <p:ext uri="{BB962C8B-B14F-4D97-AF65-F5344CB8AC3E}">
        <p14:creationId xmlns:p14="http://schemas.microsoft.com/office/powerpoint/2010/main" val="3689962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14537E-0A35-202C-5DDF-59E7C76455F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A9B51408-4A3A-39B8-A4E7-61F9C5A95D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4E3734A5-7CE2-C6C8-7485-34BE2D2AA9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5A0514CF-7688-539C-FB82-0B520E79BD4A}"/>
              </a:ext>
            </a:extLst>
          </p:cNvPr>
          <p:cNvSpPr>
            <a:spLocks noGrp="1"/>
          </p:cNvSpPr>
          <p:nvPr>
            <p:ph type="dt" sz="half" idx="10"/>
          </p:nvPr>
        </p:nvSpPr>
        <p:spPr/>
        <p:txBody>
          <a:bodyPr/>
          <a:lstStyle/>
          <a:p>
            <a:fld id="{2CEC0367-46F6-1440-A9A4-EF3F538DB116}" type="datetimeFigureOut">
              <a:rPr lang="en-US" smtClean="0"/>
              <a:t>9/16/22</a:t>
            </a:fld>
            <a:endParaRPr lang="en-US"/>
          </a:p>
        </p:txBody>
      </p:sp>
      <p:sp>
        <p:nvSpPr>
          <p:cNvPr id="6" name="Footer Placeholder 5">
            <a:extLst>
              <a:ext uri="{FF2B5EF4-FFF2-40B4-BE49-F238E27FC236}">
                <a16:creationId xmlns:a16="http://schemas.microsoft.com/office/drawing/2014/main" xmlns="" id="{C3B12F5E-7BCC-2A50-B2B0-7CD07D9F2C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0A386C8-66F3-F3E0-9A74-68C03A32244A}"/>
              </a:ext>
            </a:extLst>
          </p:cNvPr>
          <p:cNvSpPr>
            <a:spLocks noGrp="1"/>
          </p:cNvSpPr>
          <p:nvPr>
            <p:ph type="sldNum" sz="quarter" idx="12"/>
          </p:nvPr>
        </p:nvSpPr>
        <p:spPr/>
        <p:txBody>
          <a:bodyPr/>
          <a:lstStyle/>
          <a:p>
            <a:fld id="{9C5F12E1-6FB8-6842-85D6-F7632657DC7C}" type="slidenum">
              <a:rPr lang="en-US" smtClean="0"/>
              <a:t>‹#›</a:t>
            </a:fld>
            <a:endParaRPr lang="en-US"/>
          </a:p>
        </p:txBody>
      </p:sp>
    </p:spTree>
    <p:extLst>
      <p:ext uri="{BB962C8B-B14F-4D97-AF65-F5344CB8AC3E}">
        <p14:creationId xmlns:p14="http://schemas.microsoft.com/office/powerpoint/2010/main" val="16790698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93E4D43-9520-D82D-B7FA-234AAD810C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E38719AE-8CB7-35B9-BC52-82D74733CF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04D91696-A743-5226-CD1A-3F276DEC12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Hind Light" charset="0"/>
                <a:ea typeface="Hind Light" charset="0"/>
                <a:cs typeface="Hind Light" charset="0"/>
              </a:defRPr>
            </a:lvl1pPr>
          </a:lstStyle>
          <a:p>
            <a:fld id="{2CEC0367-46F6-1440-A9A4-EF3F538DB116}" type="datetimeFigureOut">
              <a:rPr lang="en-US" smtClean="0"/>
              <a:pPr/>
              <a:t>9/16/22</a:t>
            </a:fld>
            <a:endParaRPr lang="en-US"/>
          </a:p>
        </p:txBody>
      </p:sp>
      <p:sp>
        <p:nvSpPr>
          <p:cNvPr id="5" name="Footer Placeholder 4">
            <a:extLst>
              <a:ext uri="{FF2B5EF4-FFF2-40B4-BE49-F238E27FC236}">
                <a16:creationId xmlns:a16="http://schemas.microsoft.com/office/drawing/2014/main" xmlns="" id="{D94A6377-7CCA-DC33-E9A7-D0ED90925E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Hind Light" charset="0"/>
                <a:ea typeface="Hind Light" charset="0"/>
                <a:cs typeface="Hind Light" charset="0"/>
              </a:defRPr>
            </a:lvl1pPr>
          </a:lstStyle>
          <a:p>
            <a:endParaRPr lang="en-US"/>
          </a:p>
        </p:txBody>
      </p:sp>
      <p:sp>
        <p:nvSpPr>
          <p:cNvPr id="6" name="Slide Number Placeholder 5">
            <a:extLst>
              <a:ext uri="{FF2B5EF4-FFF2-40B4-BE49-F238E27FC236}">
                <a16:creationId xmlns:a16="http://schemas.microsoft.com/office/drawing/2014/main" xmlns="" id="{94E20034-F38B-1505-E066-0D6DE01F15A8}"/>
              </a:ext>
            </a:extLst>
          </p:cNvPr>
          <p:cNvSpPr>
            <a:spLocks noGrp="1"/>
          </p:cNvSpPr>
          <p:nvPr>
            <p:ph type="sldNum" sz="quarter" idx="4"/>
          </p:nvPr>
        </p:nvSpPr>
        <p:spPr>
          <a:xfrm>
            <a:off x="8610600" y="6356350"/>
            <a:ext cx="1287780" cy="365125"/>
          </a:xfrm>
          <a:prstGeom prst="rect">
            <a:avLst/>
          </a:prstGeom>
        </p:spPr>
        <p:txBody>
          <a:bodyPr vert="horz" lIns="91440" tIns="45720" rIns="91440" bIns="45720" rtlCol="0" anchor="ctr"/>
          <a:lstStyle>
            <a:lvl1pPr algn="r">
              <a:defRPr sz="1200" b="0" i="0">
                <a:solidFill>
                  <a:schemeClr val="tx1">
                    <a:tint val="75000"/>
                  </a:schemeClr>
                </a:solidFill>
                <a:latin typeface="Hind Light" charset="0"/>
                <a:ea typeface="Hind Light" charset="0"/>
                <a:cs typeface="Hind Light" charset="0"/>
              </a:defRPr>
            </a:lvl1pPr>
          </a:lstStyle>
          <a:p>
            <a:fld id="{9C5F12E1-6FB8-6842-85D6-F7632657DC7C}" type="slidenum">
              <a:rPr lang="en-US" smtClean="0"/>
              <a:pPr/>
              <a:t>‹#›</a:t>
            </a:fld>
            <a:endParaRPr lang="en-US"/>
          </a:p>
        </p:txBody>
      </p:sp>
      <p:pic>
        <p:nvPicPr>
          <p:cNvPr id="7" name="Picture 6" descr="Logo, company name&#10;&#10;Description automatically generated">
            <a:extLst>
              <a:ext uri="{FF2B5EF4-FFF2-40B4-BE49-F238E27FC236}">
                <a16:creationId xmlns:a16="http://schemas.microsoft.com/office/drawing/2014/main" xmlns="" id="{80D9A5E4-AF80-14B4-F82E-A91F38A4D547}"/>
              </a:ext>
            </a:extLst>
          </p:cNvPr>
          <p:cNvPicPr>
            <a:picLocks noChangeAspect="1"/>
          </p:cNvPicPr>
          <p:nvPr userDrawn="1"/>
        </p:nvPicPr>
        <p:blipFill rotWithShape="1">
          <a:blip r:embed="rId14"/>
          <a:srcRect l="35917" t="19460" r="27436" b="42411"/>
          <a:stretch/>
        </p:blipFill>
        <p:spPr>
          <a:xfrm>
            <a:off x="11334750" y="6108363"/>
            <a:ext cx="476250" cy="495973"/>
          </a:xfrm>
          <a:prstGeom prst="rect">
            <a:avLst/>
          </a:prstGeom>
        </p:spPr>
      </p:pic>
    </p:spTree>
    <p:extLst>
      <p:ext uri="{BB962C8B-B14F-4D97-AF65-F5344CB8AC3E}">
        <p14:creationId xmlns:p14="http://schemas.microsoft.com/office/powerpoint/2010/main" val="2831225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Hind" charset="0"/>
          <a:ea typeface="Hind" charset="0"/>
          <a:cs typeface="Hin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charset="0"/>
          <a:ea typeface="Hind" charset="0"/>
          <a:cs typeface="Hin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charset="0"/>
          <a:ea typeface="Hind" charset="0"/>
          <a:cs typeface="Hind"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ind" charset="0"/>
          <a:ea typeface="Hind" charset="0"/>
          <a:cs typeface="Hin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youhq.co.uk/" TargetMode="Externa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HGUhoSSbFXI" TargetMode="Externa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youtu.be/pp0lvhwdmR0" TargetMode="External"/><Relationship Id="rId4" Type="http://schemas.openxmlformats.org/officeDocument/2006/relationships/hyperlink" Target="https://youtu.be/aFiTAtFkwZs" TargetMode="External"/><Relationship Id="rId5" Type="http://schemas.openxmlformats.org/officeDocument/2006/relationships/hyperlink" Target="https://youtu.be/lXszjsXIH50" TargetMode="External"/><Relationship Id="rId6" Type="http://schemas.openxmlformats.org/officeDocument/2006/relationships/hyperlink" Target="https://youtu.be/jTUkqzKW6Q0" TargetMode="External"/><Relationship Id="rId7" Type="http://schemas.openxmlformats.org/officeDocument/2006/relationships/hyperlink" Target="https://youtu.be/4tL3BqyMfI8" TargetMode="External"/><Relationship Id="rId1" Type="http://schemas.openxmlformats.org/officeDocument/2006/relationships/slideLayout" Target="../slideLayouts/slideLayout2.xml"/><Relationship Id="rId2" Type="http://schemas.openxmlformats.org/officeDocument/2006/relationships/hyperlink" Target="https://youtu.be/0GDt0Xv6Im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0GDt0Xv6ImY" TargetMode="Externa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xmlns="" id="{051B36B9-39B5-6DBD-CEF1-A6621B8F8837}"/>
              </a:ext>
            </a:extLst>
          </p:cNvPr>
          <p:cNvSpPr/>
          <p:nvPr/>
        </p:nvSpPr>
        <p:spPr>
          <a:xfrm>
            <a:off x="-1317806" y="3089189"/>
            <a:ext cx="3323968" cy="3323968"/>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xmlns="" id="{A14B88C4-4233-BEEF-0E36-171DBEFDBEAE}"/>
              </a:ext>
            </a:extLst>
          </p:cNvPr>
          <p:cNvSpPr/>
          <p:nvPr/>
        </p:nvSpPr>
        <p:spPr>
          <a:xfrm>
            <a:off x="11021575" y="2157093"/>
            <a:ext cx="309077" cy="30907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ctrTitle"/>
          </p:nvPr>
        </p:nvSpPr>
        <p:spPr>
          <a:xfrm>
            <a:off x="0" y="3871379"/>
            <a:ext cx="12191999" cy="1310058"/>
          </a:xfrm>
        </p:spPr>
        <p:txBody>
          <a:bodyPr/>
          <a:lstStyle/>
          <a:p>
            <a:r>
              <a:rPr lang="en-US" sz="4000" dirty="0" smtClean="0"/>
              <a:t>Student | Getting </a:t>
            </a:r>
            <a:r>
              <a:rPr lang="en-US" sz="4000" dirty="0"/>
              <a:t>started with </a:t>
            </a:r>
            <a:r>
              <a:rPr lang="en-US" sz="4000" b="0" dirty="0" smtClean="0">
                <a:latin typeface="Hind Light" charset="0"/>
                <a:ea typeface="Hind Light" charset="0"/>
                <a:cs typeface="Hind Light" charset="0"/>
              </a:rPr>
              <a:t>you</a:t>
            </a:r>
            <a:r>
              <a:rPr lang="en-US" sz="4000" dirty="0" smtClean="0"/>
              <a:t>HQ</a:t>
            </a:r>
            <a:endParaRPr lang="en-US" sz="4000" dirty="0"/>
          </a:p>
        </p:txBody>
      </p:sp>
      <p:sp>
        <p:nvSpPr>
          <p:cNvPr id="4" name="Subtitle 3"/>
          <p:cNvSpPr>
            <a:spLocks noGrp="1"/>
          </p:cNvSpPr>
          <p:nvPr>
            <p:ph type="subTitle" idx="1"/>
          </p:nvPr>
        </p:nvSpPr>
        <p:spPr>
          <a:xfrm>
            <a:off x="3814478" y="5253852"/>
            <a:ext cx="4563041" cy="855723"/>
          </a:xfrm>
        </p:spPr>
        <p:txBody>
          <a:bodyPr>
            <a:normAutofit/>
          </a:bodyPr>
          <a:lstStyle/>
          <a:p>
            <a:r>
              <a:rPr lang="en-US" sz="1600" dirty="0">
                <a:latin typeface="Hind Light" charset="0"/>
                <a:ea typeface="Hind Light" charset="0"/>
                <a:cs typeface="Hind Light" charset="0"/>
              </a:rPr>
              <a:t>Professional wellbeing software for schools bought to you by Life On </a:t>
            </a:r>
            <a:r>
              <a:rPr lang="en-US" sz="1600" dirty="0" err="1">
                <a:latin typeface="Hind Light" charset="0"/>
                <a:ea typeface="Hind Light" charset="0"/>
                <a:cs typeface="Hind Light" charset="0"/>
              </a:rPr>
              <a:t>Time</a:t>
            </a:r>
            <a:r>
              <a:rPr lang="en-US" sz="1600" baseline="30000" dirty="0" err="1">
                <a:latin typeface="Hind Light" charset="0"/>
                <a:ea typeface="Hind Light" charset="0"/>
                <a:cs typeface="Hind Light" charset="0"/>
              </a:rPr>
              <a:t>TM</a:t>
            </a:r>
            <a:endParaRPr lang="en-US" sz="1600" baseline="30000" dirty="0">
              <a:latin typeface="Hind Light" charset="0"/>
              <a:ea typeface="Hind Light" charset="0"/>
              <a:cs typeface="Hind Light" charset="0"/>
            </a:endParaRPr>
          </a:p>
        </p:txBody>
      </p:sp>
      <p:grpSp>
        <p:nvGrpSpPr>
          <p:cNvPr id="16" name="Group 15"/>
          <p:cNvGrpSpPr/>
          <p:nvPr/>
        </p:nvGrpSpPr>
        <p:grpSpPr>
          <a:xfrm>
            <a:off x="3435080" y="5478812"/>
            <a:ext cx="109728" cy="109728"/>
            <a:chOff x="3435080" y="5349240"/>
            <a:chExt cx="239300" cy="239300"/>
          </a:xfrm>
        </p:grpSpPr>
        <p:cxnSp>
          <p:nvCxnSpPr>
            <p:cNvPr id="12" name="Straight Connector 11"/>
            <p:cNvCxnSpPr/>
            <p:nvPr/>
          </p:nvCxnSpPr>
          <p:spPr>
            <a:xfrm>
              <a:off x="3554730" y="5349240"/>
              <a:ext cx="0" cy="239300"/>
            </a:xfrm>
            <a:prstGeom prst="line">
              <a:avLst/>
            </a:prstGeom>
            <a:ln w="38100" cap="rnd">
              <a:solidFill>
                <a:srgbClr val="1A969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554730" y="5349240"/>
              <a:ext cx="0" cy="239300"/>
            </a:xfrm>
            <a:prstGeom prst="line">
              <a:avLst/>
            </a:prstGeom>
            <a:ln w="38100" cap="rnd">
              <a:solidFill>
                <a:srgbClr val="1A9699"/>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rot="2643024">
            <a:off x="10668000" y="1230198"/>
            <a:ext cx="109728" cy="109728"/>
            <a:chOff x="3435080" y="5349240"/>
            <a:chExt cx="239300" cy="239300"/>
          </a:xfrm>
        </p:grpSpPr>
        <p:cxnSp>
          <p:nvCxnSpPr>
            <p:cNvPr id="25" name="Straight Connector 24"/>
            <p:cNvCxnSpPr/>
            <p:nvPr/>
          </p:nvCxnSpPr>
          <p:spPr>
            <a:xfrm>
              <a:off x="3554730" y="5349240"/>
              <a:ext cx="0" cy="239300"/>
            </a:xfrm>
            <a:prstGeom prst="line">
              <a:avLst/>
            </a:prstGeom>
            <a:ln w="38100" cap="rnd">
              <a:solidFill>
                <a:srgbClr val="1A969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554730" y="5349240"/>
              <a:ext cx="0" cy="239300"/>
            </a:xfrm>
            <a:prstGeom prst="line">
              <a:avLst/>
            </a:prstGeom>
            <a:ln w="38100" cap="rnd">
              <a:solidFill>
                <a:srgbClr val="1A9699"/>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rot="18359648">
            <a:off x="1354799" y="594579"/>
            <a:ext cx="109728" cy="109728"/>
            <a:chOff x="3435080" y="5349240"/>
            <a:chExt cx="239300" cy="239300"/>
          </a:xfrm>
        </p:grpSpPr>
        <p:cxnSp>
          <p:nvCxnSpPr>
            <p:cNvPr id="28" name="Straight Connector 27"/>
            <p:cNvCxnSpPr/>
            <p:nvPr/>
          </p:nvCxnSpPr>
          <p:spPr>
            <a:xfrm>
              <a:off x="3554730" y="5349240"/>
              <a:ext cx="0" cy="239300"/>
            </a:xfrm>
            <a:prstGeom prst="line">
              <a:avLst/>
            </a:prstGeom>
            <a:ln w="38100" cap="rnd">
              <a:solidFill>
                <a:srgbClr val="1A969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3554730" y="5349240"/>
              <a:ext cx="0" cy="239300"/>
            </a:xfrm>
            <a:prstGeom prst="line">
              <a:avLst/>
            </a:prstGeom>
            <a:ln w="38100" cap="rnd">
              <a:solidFill>
                <a:srgbClr val="1A9699"/>
              </a:solidFill>
            </a:ln>
          </p:spPr>
          <p:style>
            <a:lnRef idx="1">
              <a:schemeClr val="accent1"/>
            </a:lnRef>
            <a:fillRef idx="0">
              <a:schemeClr val="accent1"/>
            </a:fillRef>
            <a:effectRef idx="0">
              <a:schemeClr val="accent1"/>
            </a:effectRef>
            <a:fontRef idx="minor">
              <a:schemeClr val="tx1"/>
            </a:fontRef>
          </p:style>
        </p:cxnSp>
      </p:gr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3772" y="492545"/>
            <a:ext cx="3638172" cy="3638172"/>
          </a:xfrm>
          <a:prstGeom prst="rect">
            <a:avLst/>
          </a:prstGeom>
        </p:spPr>
      </p:pic>
      <p:grpSp>
        <p:nvGrpSpPr>
          <p:cNvPr id="32" name="Group 31"/>
          <p:cNvGrpSpPr/>
          <p:nvPr/>
        </p:nvGrpSpPr>
        <p:grpSpPr>
          <a:xfrm>
            <a:off x="10687467" y="5533676"/>
            <a:ext cx="1286369" cy="1122621"/>
            <a:chOff x="10687467" y="5533676"/>
            <a:chExt cx="1286369" cy="1122621"/>
          </a:xfrm>
        </p:grpSpPr>
        <p:sp>
          <p:nvSpPr>
            <p:cNvPr id="30" name="Rectangle 29"/>
            <p:cNvSpPr/>
            <p:nvPr/>
          </p:nvSpPr>
          <p:spPr>
            <a:xfrm>
              <a:off x="10687467" y="5968314"/>
              <a:ext cx="1286369" cy="687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Logo, company name&#10;&#10;Description automatically generated">
              <a:extLst>
                <a:ext uri="{FF2B5EF4-FFF2-40B4-BE49-F238E27FC236}">
                  <a16:creationId xmlns:a16="http://schemas.microsoft.com/office/drawing/2014/main" xmlns="" id="{80D9A5E4-AF80-14B4-F82E-A91F38A4D547}"/>
                </a:ext>
              </a:extLst>
            </p:cNvPr>
            <p:cNvPicPr>
              <a:picLocks noChangeAspect="1"/>
            </p:cNvPicPr>
            <p:nvPr/>
          </p:nvPicPr>
          <p:blipFill rotWithShape="1">
            <a:blip r:embed="rId4"/>
            <a:srcRect l="25655" t="19460" r="21217" b="18558"/>
            <a:stretch/>
          </p:blipFill>
          <p:spPr>
            <a:xfrm>
              <a:off x="10722864" y="5533676"/>
              <a:ext cx="961345" cy="1122621"/>
            </a:xfrm>
            <a:prstGeom prst="rect">
              <a:avLst/>
            </a:prstGeom>
          </p:spPr>
        </p:pic>
      </p:grpSp>
      <p:sp>
        <p:nvSpPr>
          <p:cNvPr id="35" name="Oval 34">
            <a:extLst>
              <a:ext uri="{FF2B5EF4-FFF2-40B4-BE49-F238E27FC236}">
                <a16:creationId xmlns:a16="http://schemas.microsoft.com/office/drawing/2014/main" xmlns="" id="{A14B88C4-4233-BEEF-0E36-171DBEFDBEAE}"/>
              </a:ext>
            </a:extLst>
          </p:cNvPr>
          <p:cNvSpPr/>
          <p:nvPr/>
        </p:nvSpPr>
        <p:spPr>
          <a:xfrm>
            <a:off x="1080252" y="1805651"/>
            <a:ext cx="160403" cy="160403"/>
          </a:xfrm>
          <a:prstGeom prst="ellipse">
            <a:avLst/>
          </a:prstGeom>
          <a:noFill/>
          <a:ln w="38100">
            <a:solidFill>
              <a:srgbClr val="99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0783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861634" y="719207"/>
            <a:ext cx="10137292" cy="598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pPr marL="342900" indent="-342900">
              <a:buFont typeface="+mj-lt"/>
              <a:buAutoNum type="arabicPeriod" startAt="5"/>
            </a:pPr>
            <a:r>
              <a:rPr lang="en-US" sz="1800" dirty="0" smtClean="0">
                <a:solidFill>
                  <a:srgbClr val="1A528D"/>
                </a:solidFill>
              </a:rPr>
              <a:t>BENEFITS OF youHQ</a:t>
            </a:r>
            <a:endParaRPr lang="en-US" sz="1800" dirty="0">
              <a:solidFill>
                <a:srgbClr val="1A528D"/>
              </a:solidFill>
            </a:endParaRPr>
          </a:p>
        </p:txBody>
      </p:sp>
      <p:sp>
        <p:nvSpPr>
          <p:cNvPr id="7" name="Title 3"/>
          <p:cNvSpPr txBox="1">
            <a:spLocks/>
          </p:cNvSpPr>
          <p:nvPr/>
        </p:nvSpPr>
        <p:spPr>
          <a:xfrm>
            <a:off x="2177144" y="2219445"/>
            <a:ext cx="2547256" cy="567298"/>
          </a:xfrm>
          <a:prstGeom prst="rect">
            <a:avLst/>
          </a:prstGeom>
        </p:spPr>
        <p:txBody>
          <a:bodyPr vert="horz" lIns="91440" tIns="45720" rIns="91440" bIns="45720" rtlCol="0" anchor="t">
            <a:noAutofit/>
          </a:bodyPr>
          <a:lstStyle>
            <a:defPPr>
              <a:defRPr lang="en-US"/>
            </a:defPPr>
            <a:lvl1pPr>
              <a:lnSpc>
                <a:spcPct val="100000"/>
              </a:lnSpc>
              <a:spcBef>
                <a:spcPct val="0"/>
              </a:spcBef>
              <a:buNone/>
              <a:defRPr sz="1400" b="0" i="0">
                <a:solidFill>
                  <a:schemeClr val="tx1">
                    <a:lumMod val="85000"/>
                    <a:lumOff val="15000"/>
                  </a:schemeClr>
                </a:solidFill>
                <a:latin typeface="Hind" charset="0"/>
                <a:ea typeface="Hind" charset="0"/>
                <a:cs typeface="Hind" charset="0"/>
              </a:defRPr>
            </a:lvl1pPr>
          </a:lstStyle>
          <a:p>
            <a:pPr algn="ctr"/>
            <a:r>
              <a:rPr lang="en-US" dirty="0" smtClean="0">
                <a:solidFill>
                  <a:srgbClr val="1A528D"/>
                </a:solidFill>
              </a:rPr>
              <a:t>Open </a:t>
            </a:r>
            <a:r>
              <a:rPr lang="en-US" dirty="0">
                <a:solidFill>
                  <a:srgbClr val="1A528D"/>
                </a:solidFill>
              </a:rPr>
              <a:t>lines of </a:t>
            </a:r>
            <a:r>
              <a:rPr lang="en-US" dirty="0" smtClean="0">
                <a:solidFill>
                  <a:srgbClr val="1A528D"/>
                </a:solidFill>
              </a:rPr>
              <a:t>communication </a:t>
            </a:r>
            <a:r>
              <a:rPr lang="en-US" dirty="0">
                <a:solidFill>
                  <a:srgbClr val="1A528D"/>
                </a:solidFill>
              </a:rPr>
              <a:t>with your tutor </a:t>
            </a:r>
            <a:endParaRPr lang="en-GB" dirty="0">
              <a:solidFill>
                <a:srgbClr val="1A528D"/>
              </a:solidFill>
            </a:endParaRPr>
          </a:p>
        </p:txBody>
      </p:sp>
      <p:grpSp>
        <p:nvGrpSpPr>
          <p:cNvPr id="9" name="Group 8"/>
          <p:cNvGrpSpPr/>
          <p:nvPr/>
        </p:nvGrpSpPr>
        <p:grpSpPr>
          <a:xfrm>
            <a:off x="5680038" y="3051733"/>
            <a:ext cx="1286369" cy="1122621"/>
            <a:chOff x="10687467" y="5533676"/>
            <a:chExt cx="1286369" cy="1122621"/>
          </a:xfrm>
        </p:grpSpPr>
        <p:sp>
          <p:nvSpPr>
            <p:cNvPr id="10" name="Rectangle 9"/>
            <p:cNvSpPr/>
            <p:nvPr/>
          </p:nvSpPr>
          <p:spPr>
            <a:xfrm>
              <a:off x="10687467" y="5968314"/>
              <a:ext cx="1286369" cy="687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 company name&#10;&#10;Description automatically generated">
              <a:extLst>
                <a:ext uri="{FF2B5EF4-FFF2-40B4-BE49-F238E27FC236}">
                  <a16:creationId xmlns:a16="http://schemas.microsoft.com/office/drawing/2014/main" xmlns="" id="{80D9A5E4-AF80-14B4-F82E-A91F38A4D547}"/>
                </a:ext>
              </a:extLst>
            </p:cNvPr>
            <p:cNvPicPr>
              <a:picLocks noChangeAspect="1"/>
            </p:cNvPicPr>
            <p:nvPr/>
          </p:nvPicPr>
          <p:blipFill rotWithShape="1">
            <a:blip r:embed="rId2"/>
            <a:srcRect l="25655" t="19460" r="21217" b="18558"/>
            <a:stretch/>
          </p:blipFill>
          <p:spPr>
            <a:xfrm>
              <a:off x="10722864" y="5533676"/>
              <a:ext cx="961345" cy="1122621"/>
            </a:xfrm>
            <a:prstGeom prst="rect">
              <a:avLst/>
            </a:prstGeom>
          </p:spPr>
        </p:pic>
      </p:grpSp>
      <p:sp>
        <p:nvSpPr>
          <p:cNvPr id="2" name="Oval 1"/>
          <p:cNvSpPr/>
          <p:nvPr/>
        </p:nvSpPr>
        <p:spPr>
          <a:xfrm>
            <a:off x="5281707" y="2710543"/>
            <a:ext cx="1828800" cy="1828800"/>
          </a:xfrm>
          <a:prstGeom prst="ellipse">
            <a:avLst/>
          </a:prstGeom>
          <a:noFill/>
          <a:ln w="12700">
            <a:solidFill>
              <a:srgbClr val="E09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3"/>
          <p:cNvSpPr txBox="1">
            <a:spLocks/>
          </p:cNvSpPr>
          <p:nvPr/>
        </p:nvSpPr>
        <p:spPr>
          <a:xfrm>
            <a:off x="1716856" y="3546713"/>
            <a:ext cx="2547256" cy="567298"/>
          </a:xfrm>
          <a:prstGeom prst="rect">
            <a:avLst/>
          </a:prstGeom>
        </p:spPr>
        <p:txBody>
          <a:bodyPr vert="horz" lIns="91440" tIns="45720" rIns="91440" bIns="45720" rtlCol="0" anchor="t">
            <a:noAutofit/>
          </a:bodyPr>
          <a:lstStyle>
            <a:defPPr>
              <a:defRPr lang="en-US"/>
            </a:defPPr>
            <a:lvl1pPr algn="ctr">
              <a:lnSpc>
                <a:spcPct val="100000"/>
              </a:lnSpc>
              <a:spcBef>
                <a:spcPct val="0"/>
              </a:spcBef>
              <a:buNone/>
              <a:defRPr sz="1400" b="1" i="0">
                <a:solidFill>
                  <a:srgbClr val="1A528D"/>
                </a:solidFill>
                <a:latin typeface="Hind" charset="0"/>
                <a:ea typeface="Hind" charset="0"/>
                <a:cs typeface="Hind" charset="0"/>
              </a:defRPr>
            </a:lvl1pPr>
          </a:lstStyle>
          <a:p>
            <a:r>
              <a:rPr lang="en-GB" dirty="0"/>
              <a:t>Share your mood with your tutor – </a:t>
            </a:r>
            <a:r>
              <a:rPr lang="en-GB" dirty="0" smtClean="0"/>
              <a:t>support is on offer</a:t>
            </a:r>
            <a:endParaRPr lang="en-GB" dirty="0"/>
          </a:p>
        </p:txBody>
      </p:sp>
      <p:sp>
        <p:nvSpPr>
          <p:cNvPr id="15" name="Title 3"/>
          <p:cNvSpPr txBox="1">
            <a:spLocks/>
          </p:cNvSpPr>
          <p:nvPr/>
        </p:nvSpPr>
        <p:spPr>
          <a:xfrm>
            <a:off x="2155373" y="4873981"/>
            <a:ext cx="2547256" cy="567298"/>
          </a:xfrm>
          <a:prstGeom prst="rect">
            <a:avLst/>
          </a:prstGeom>
        </p:spPr>
        <p:txBody>
          <a:bodyPr vert="horz" lIns="91440" tIns="45720" rIns="91440" bIns="45720" rtlCol="0" anchor="t">
            <a:noAutofit/>
          </a:bodyPr>
          <a:lstStyle>
            <a:defPPr>
              <a:defRPr lang="en-US"/>
            </a:defPPr>
            <a:lvl1pPr algn="ctr">
              <a:lnSpc>
                <a:spcPct val="100000"/>
              </a:lnSpc>
              <a:spcBef>
                <a:spcPct val="0"/>
              </a:spcBef>
              <a:buNone/>
              <a:defRPr sz="1400" b="1" i="0">
                <a:solidFill>
                  <a:srgbClr val="1A528D"/>
                </a:solidFill>
                <a:latin typeface="Hind" charset="0"/>
                <a:ea typeface="Hind" charset="0"/>
                <a:cs typeface="Hind" charset="0"/>
              </a:defRPr>
            </a:lvl1pPr>
          </a:lstStyle>
          <a:p>
            <a:r>
              <a:rPr lang="en-GB" b="0" dirty="0" smtClean="0"/>
              <a:t>Access to instant support using resources: online videos/links</a:t>
            </a:r>
            <a:endParaRPr lang="en-GB" b="0" dirty="0"/>
          </a:p>
        </p:txBody>
      </p:sp>
      <p:sp>
        <p:nvSpPr>
          <p:cNvPr id="16" name="Title 3"/>
          <p:cNvSpPr txBox="1">
            <a:spLocks/>
          </p:cNvSpPr>
          <p:nvPr/>
        </p:nvSpPr>
        <p:spPr>
          <a:xfrm>
            <a:off x="4922479" y="5596663"/>
            <a:ext cx="2547256" cy="567298"/>
          </a:xfrm>
          <a:prstGeom prst="rect">
            <a:avLst/>
          </a:prstGeom>
        </p:spPr>
        <p:txBody>
          <a:bodyPr vert="horz" lIns="91440" tIns="45720" rIns="91440" bIns="45720" rtlCol="0" anchor="t">
            <a:noAutofit/>
          </a:bodyPr>
          <a:lstStyle>
            <a:defPPr>
              <a:defRPr lang="en-US"/>
            </a:defPPr>
            <a:lvl1pPr algn="ctr">
              <a:lnSpc>
                <a:spcPct val="100000"/>
              </a:lnSpc>
              <a:spcBef>
                <a:spcPct val="0"/>
              </a:spcBef>
              <a:buNone/>
              <a:defRPr sz="1400" b="1" i="0">
                <a:solidFill>
                  <a:srgbClr val="1A528D"/>
                </a:solidFill>
                <a:latin typeface="Hind" charset="0"/>
                <a:ea typeface="Hind" charset="0"/>
                <a:cs typeface="Hind" charset="0"/>
              </a:defRPr>
            </a:lvl1pPr>
          </a:lstStyle>
          <a:p>
            <a:r>
              <a:rPr lang="en-GB" dirty="0" smtClean="0"/>
              <a:t>Learn new skills to improve </a:t>
            </a:r>
            <a:r>
              <a:rPr lang="en-GB" smtClean="0"/>
              <a:t>mental fitness</a:t>
            </a:r>
            <a:endParaRPr lang="en-GB" dirty="0"/>
          </a:p>
        </p:txBody>
      </p:sp>
      <p:sp>
        <p:nvSpPr>
          <p:cNvPr id="17" name="Title 3"/>
          <p:cNvSpPr txBox="1">
            <a:spLocks/>
          </p:cNvSpPr>
          <p:nvPr/>
        </p:nvSpPr>
        <p:spPr>
          <a:xfrm>
            <a:off x="4922479" y="1468457"/>
            <a:ext cx="2547256" cy="567298"/>
          </a:xfrm>
          <a:prstGeom prst="rect">
            <a:avLst/>
          </a:prstGeom>
        </p:spPr>
        <p:txBody>
          <a:bodyPr vert="horz" lIns="91440" tIns="45720" rIns="91440" bIns="45720" rtlCol="0" anchor="t">
            <a:noAutofit/>
          </a:bodyPr>
          <a:lstStyle>
            <a:defPPr>
              <a:defRPr lang="en-US"/>
            </a:defPPr>
            <a:lvl1pPr algn="ctr">
              <a:lnSpc>
                <a:spcPct val="100000"/>
              </a:lnSpc>
              <a:spcBef>
                <a:spcPct val="0"/>
              </a:spcBef>
              <a:buNone/>
              <a:defRPr sz="1400" b="1" i="0">
                <a:solidFill>
                  <a:srgbClr val="1A528D"/>
                </a:solidFill>
                <a:latin typeface="Hind" charset="0"/>
                <a:ea typeface="Hind" charset="0"/>
                <a:cs typeface="Hind" charset="0"/>
              </a:defRPr>
            </a:lvl1pPr>
          </a:lstStyle>
          <a:p>
            <a:r>
              <a:rPr lang="en-GB" dirty="0" smtClean="0"/>
              <a:t>Learn new habits to </a:t>
            </a:r>
            <a:r>
              <a:rPr lang="en-US" dirty="0" smtClean="0"/>
              <a:t>live </a:t>
            </a:r>
            <a:r>
              <a:rPr lang="en-US" dirty="0"/>
              <a:t>your life towards your definition of success</a:t>
            </a:r>
            <a:r>
              <a:rPr lang="en-US" dirty="0" smtClean="0"/>
              <a:t>.</a:t>
            </a:r>
            <a:r>
              <a:rPr lang="en-GB" dirty="0" smtClean="0"/>
              <a:t> </a:t>
            </a:r>
            <a:endParaRPr lang="en-GB" dirty="0"/>
          </a:p>
        </p:txBody>
      </p:sp>
      <p:sp>
        <p:nvSpPr>
          <p:cNvPr id="18" name="Title 3"/>
          <p:cNvSpPr txBox="1">
            <a:spLocks/>
          </p:cNvSpPr>
          <p:nvPr/>
        </p:nvSpPr>
        <p:spPr>
          <a:xfrm>
            <a:off x="7667814" y="2219445"/>
            <a:ext cx="2547256" cy="567298"/>
          </a:xfrm>
          <a:prstGeom prst="rect">
            <a:avLst/>
          </a:prstGeom>
        </p:spPr>
        <p:txBody>
          <a:bodyPr vert="horz" lIns="91440" tIns="45720" rIns="91440" bIns="45720" rtlCol="0" anchor="t">
            <a:noAutofit/>
          </a:bodyPr>
          <a:lstStyle>
            <a:defPPr>
              <a:defRPr lang="en-US"/>
            </a:defPPr>
            <a:lvl1pPr>
              <a:lnSpc>
                <a:spcPct val="100000"/>
              </a:lnSpc>
              <a:spcBef>
                <a:spcPct val="0"/>
              </a:spcBef>
              <a:buNone/>
              <a:defRPr sz="1400" b="0" i="0">
                <a:solidFill>
                  <a:schemeClr val="tx1">
                    <a:lumMod val="85000"/>
                    <a:lumOff val="15000"/>
                  </a:schemeClr>
                </a:solidFill>
                <a:latin typeface="Hind" charset="0"/>
                <a:ea typeface="Hind" charset="0"/>
                <a:cs typeface="Hind" charset="0"/>
              </a:defRPr>
            </a:lvl1pPr>
          </a:lstStyle>
          <a:p>
            <a:pPr algn="ctr"/>
            <a:r>
              <a:rPr lang="en-US" dirty="0" smtClean="0">
                <a:solidFill>
                  <a:srgbClr val="1A528D"/>
                </a:solidFill>
              </a:rPr>
              <a:t>Keep a record of your own mood over time and why you felt the way you did.</a:t>
            </a:r>
            <a:endParaRPr lang="en-GB" dirty="0">
              <a:solidFill>
                <a:srgbClr val="1A528D"/>
              </a:solidFill>
            </a:endParaRPr>
          </a:p>
        </p:txBody>
      </p:sp>
      <p:sp>
        <p:nvSpPr>
          <p:cNvPr id="19" name="Title 3"/>
          <p:cNvSpPr txBox="1">
            <a:spLocks/>
          </p:cNvSpPr>
          <p:nvPr/>
        </p:nvSpPr>
        <p:spPr>
          <a:xfrm>
            <a:off x="7955519" y="3546713"/>
            <a:ext cx="2547256" cy="567298"/>
          </a:xfrm>
          <a:prstGeom prst="rect">
            <a:avLst/>
          </a:prstGeom>
        </p:spPr>
        <p:txBody>
          <a:bodyPr vert="horz" lIns="91440" tIns="45720" rIns="91440" bIns="45720" rtlCol="0" anchor="t">
            <a:noAutofit/>
          </a:bodyPr>
          <a:lstStyle>
            <a:defPPr>
              <a:defRPr lang="en-US"/>
            </a:defPPr>
            <a:lvl1pPr algn="ctr">
              <a:lnSpc>
                <a:spcPct val="100000"/>
              </a:lnSpc>
              <a:spcBef>
                <a:spcPct val="0"/>
              </a:spcBef>
              <a:buNone/>
              <a:defRPr sz="1400" b="1" i="0">
                <a:solidFill>
                  <a:srgbClr val="1A528D"/>
                </a:solidFill>
                <a:latin typeface="Hind" charset="0"/>
                <a:ea typeface="Hind" charset="0"/>
                <a:cs typeface="Hind" charset="0"/>
              </a:defRPr>
            </a:lvl1pPr>
          </a:lstStyle>
          <a:p>
            <a:r>
              <a:rPr lang="en-US" dirty="0" smtClean="0"/>
              <a:t>Provides a time to pause </a:t>
            </a:r>
            <a:r>
              <a:rPr lang="en-US" dirty="0"/>
              <a:t>to briefly reflect on </a:t>
            </a:r>
            <a:r>
              <a:rPr lang="en-US" dirty="0" smtClean="0"/>
              <a:t>your own </a:t>
            </a:r>
            <a:r>
              <a:rPr lang="en-US" dirty="0"/>
              <a:t>feelings</a:t>
            </a:r>
          </a:p>
        </p:txBody>
      </p:sp>
      <p:sp>
        <p:nvSpPr>
          <p:cNvPr id="20" name="Title 3"/>
          <p:cNvSpPr txBox="1">
            <a:spLocks/>
          </p:cNvSpPr>
          <p:nvPr/>
        </p:nvSpPr>
        <p:spPr>
          <a:xfrm>
            <a:off x="7667814" y="4873981"/>
            <a:ext cx="2547256" cy="567298"/>
          </a:xfrm>
          <a:prstGeom prst="rect">
            <a:avLst/>
          </a:prstGeom>
        </p:spPr>
        <p:txBody>
          <a:bodyPr vert="horz" lIns="91440" tIns="45720" rIns="91440" bIns="45720" rtlCol="0" anchor="t">
            <a:noAutofit/>
          </a:bodyPr>
          <a:lstStyle>
            <a:defPPr>
              <a:defRPr lang="en-US"/>
            </a:defPPr>
            <a:lvl1pPr algn="ctr">
              <a:lnSpc>
                <a:spcPct val="100000"/>
              </a:lnSpc>
              <a:spcBef>
                <a:spcPct val="0"/>
              </a:spcBef>
              <a:buNone/>
              <a:defRPr sz="1400" b="1" i="0">
                <a:solidFill>
                  <a:srgbClr val="1A528D"/>
                </a:solidFill>
                <a:latin typeface="Hind" charset="0"/>
                <a:ea typeface="Hind" charset="0"/>
                <a:cs typeface="Hind" charset="0"/>
              </a:defRPr>
            </a:lvl1pPr>
          </a:lstStyle>
          <a:p>
            <a:r>
              <a:rPr lang="en-US" b="0" dirty="0"/>
              <a:t>I</a:t>
            </a:r>
            <a:r>
              <a:rPr lang="en-US" b="0" dirty="0" smtClean="0"/>
              <a:t>dentify </a:t>
            </a:r>
            <a:r>
              <a:rPr lang="en-US" b="0" dirty="0"/>
              <a:t>areas in </a:t>
            </a:r>
            <a:r>
              <a:rPr lang="en-US" b="0" dirty="0" smtClean="0"/>
              <a:t>your life </a:t>
            </a:r>
            <a:r>
              <a:rPr lang="en-US" b="0" dirty="0"/>
              <a:t>that need more support</a:t>
            </a:r>
          </a:p>
        </p:txBody>
      </p:sp>
    </p:spTree>
    <p:extLst>
      <p:ext uri="{BB962C8B-B14F-4D97-AF65-F5344CB8AC3E}">
        <p14:creationId xmlns:p14="http://schemas.microsoft.com/office/powerpoint/2010/main" val="1143914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861634" y="719207"/>
            <a:ext cx="10137292" cy="598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pPr marL="342900" indent="-342900">
              <a:buFont typeface="+mj-lt"/>
              <a:buAutoNum type="arabicPeriod" startAt="6"/>
            </a:pPr>
            <a:r>
              <a:rPr lang="en-US" sz="1800" dirty="0" smtClean="0">
                <a:solidFill>
                  <a:srgbClr val="1A528D"/>
                </a:solidFill>
              </a:rPr>
              <a:t>NEXT STEPS</a:t>
            </a:r>
            <a:endParaRPr lang="en-US" sz="1800" dirty="0">
              <a:solidFill>
                <a:srgbClr val="1A528D"/>
              </a:solidFill>
            </a:endParaRPr>
          </a:p>
        </p:txBody>
      </p:sp>
      <p:sp>
        <p:nvSpPr>
          <p:cNvPr id="7" name="Title 3"/>
          <p:cNvSpPr txBox="1">
            <a:spLocks/>
          </p:cNvSpPr>
          <p:nvPr/>
        </p:nvSpPr>
        <p:spPr>
          <a:xfrm>
            <a:off x="838201" y="1979624"/>
            <a:ext cx="7206342" cy="1816976"/>
          </a:xfrm>
          <a:prstGeom prst="rect">
            <a:avLst/>
          </a:prstGeom>
        </p:spPr>
        <p:txBody>
          <a:bodyPr vert="horz" lIns="91440" tIns="45720" rIns="91440" bIns="45720" rtlCol="0" anchor="t">
            <a:noAutofit/>
          </a:bodyPr>
          <a:lstStyle>
            <a:defPPr>
              <a:defRPr lang="en-US"/>
            </a:defPPr>
            <a:lvl1pPr>
              <a:lnSpc>
                <a:spcPct val="100000"/>
              </a:lnSpc>
              <a:spcBef>
                <a:spcPct val="0"/>
              </a:spcBef>
              <a:buNone/>
              <a:defRPr sz="1400" b="0" i="0">
                <a:solidFill>
                  <a:schemeClr val="tx1">
                    <a:lumMod val="85000"/>
                    <a:lumOff val="15000"/>
                  </a:schemeClr>
                </a:solidFill>
                <a:latin typeface="Hind" charset="0"/>
                <a:ea typeface="Hind" charset="0"/>
                <a:cs typeface="Hind" charset="0"/>
              </a:defRPr>
            </a:lvl1pPr>
          </a:lstStyle>
          <a:p>
            <a:pPr marL="342900" indent="-342900">
              <a:buFont typeface="+mj-lt"/>
              <a:buAutoNum type="arabicPeriod"/>
            </a:pPr>
            <a:r>
              <a:rPr lang="en-US" sz="2000" dirty="0"/>
              <a:t>You will receive a log in – click on it</a:t>
            </a:r>
          </a:p>
          <a:p>
            <a:pPr marL="342900" indent="-342900">
              <a:buFont typeface="+mj-lt"/>
              <a:buAutoNum type="arabicPeriod"/>
            </a:pPr>
            <a:r>
              <a:rPr lang="en-US" sz="2000" dirty="0"/>
              <a:t>Download the app and log on</a:t>
            </a:r>
          </a:p>
          <a:p>
            <a:pPr marL="342900" indent="-342900">
              <a:buFont typeface="+mj-lt"/>
              <a:buAutoNum type="arabicPeriod"/>
            </a:pPr>
            <a:r>
              <a:rPr lang="en-US" sz="2000" dirty="0"/>
              <a:t>Log on every week to show your mood, use the resources …</a:t>
            </a:r>
            <a:endParaRPr lang="en-US" sz="2000" dirty="0"/>
          </a:p>
        </p:txBody>
      </p:sp>
    </p:spTree>
    <p:extLst>
      <p:ext uri="{BB962C8B-B14F-4D97-AF65-F5344CB8AC3E}">
        <p14:creationId xmlns:p14="http://schemas.microsoft.com/office/powerpoint/2010/main" val="1766264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FAQS</a:t>
            </a:r>
            <a:endParaRPr lang="en-US" dirty="0">
              <a:solidFill>
                <a:srgbClr val="96DEDE"/>
              </a:solidFill>
            </a:endParaRPr>
          </a:p>
        </p:txBody>
      </p:sp>
      <p:sp>
        <p:nvSpPr>
          <p:cNvPr id="6" name="Oval 5">
            <a:extLst>
              <a:ext uri="{FF2B5EF4-FFF2-40B4-BE49-F238E27FC236}">
                <a16:creationId xmlns:a16="http://schemas.microsoft.com/office/drawing/2014/main" xmlns="" id="{051B36B9-39B5-6DBD-CEF1-A6621B8F8837}"/>
              </a:ext>
            </a:extLst>
          </p:cNvPr>
          <p:cNvSpPr/>
          <p:nvPr/>
        </p:nvSpPr>
        <p:spPr>
          <a:xfrm>
            <a:off x="-1051867" y="-409983"/>
            <a:ext cx="3323968" cy="3323968"/>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xmlns="" id="{A14B88C4-4233-BEEF-0E36-171DBEFDBEAE}"/>
              </a:ext>
            </a:extLst>
          </p:cNvPr>
          <p:cNvSpPr/>
          <p:nvPr/>
        </p:nvSpPr>
        <p:spPr>
          <a:xfrm>
            <a:off x="9470360" y="886635"/>
            <a:ext cx="309077" cy="30907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rot="18359648">
            <a:off x="10167493" y="2108073"/>
            <a:ext cx="109728" cy="109728"/>
            <a:chOff x="3435080" y="5349240"/>
            <a:chExt cx="239300" cy="239300"/>
          </a:xfrm>
        </p:grpSpPr>
        <p:cxnSp>
          <p:nvCxnSpPr>
            <p:cNvPr id="9" name="Straight Connector 8"/>
            <p:cNvCxnSpPr/>
            <p:nvPr/>
          </p:nvCxnSpPr>
          <p:spPr>
            <a:xfrm>
              <a:off x="3554730" y="5349240"/>
              <a:ext cx="0" cy="239300"/>
            </a:xfrm>
            <a:prstGeom prst="line">
              <a:avLst/>
            </a:prstGeom>
            <a:ln w="38100" cap="rnd">
              <a:solidFill>
                <a:srgbClr val="1A9699"/>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554730" y="5349240"/>
              <a:ext cx="0" cy="239300"/>
            </a:xfrm>
            <a:prstGeom prst="line">
              <a:avLst/>
            </a:prstGeom>
            <a:ln w="38100" cap="rnd">
              <a:solidFill>
                <a:srgbClr val="1A9699"/>
              </a:solidFill>
            </a:ln>
          </p:spPr>
          <p:style>
            <a:lnRef idx="1">
              <a:schemeClr val="accent1"/>
            </a:lnRef>
            <a:fillRef idx="0">
              <a:schemeClr val="accent1"/>
            </a:fillRef>
            <a:effectRef idx="0">
              <a:schemeClr val="accent1"/>
            </a:effectRef>
            <a:fontRef idx="minor">
              <a:schemeClr val="tx1"/>
            </a:fontRef>
          </p:style>
        </p:cxnSp>
      </p:grpSp>
      <p:sp>
        <p:nvSpPr>
          <p:cNvPr id="11" name="Oval 10">
            <a:extLst>
              <a:ext uri="{FF2B5EF4-FFF2-40B4-BE49-F238E27FC236}">
                <a16:creationId xmlns:a16="http://schemas.microsoft.com/office/drawing/2014/main" xmlns="" id="{A14B88C4-4233-BEEF-0E36-171DBEFDBEAE}"/>
              </a:ext>
            </a:extLst>
          </p:cNvPr>
          <p:cNvSpPr/>
          <p:nvPr/>
        </p:nvSpPr>
        <p:spPr>
          <a:xfrm>
            <a:off x="7679835" y="493686"/>
            <a:ext cx="160403" cy="160403"/>
          </a:xfrm>
          <a:prstGeom prst="ellipse">
            <a:avLst/>
          </a:prstGeom>
          <a:noFill/>
          <a:ln w="38100">
            <a:solidFill>
              <a:srgbClr val="96D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7837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168400"/>
            <a:ext cx="10985500" cy="5325165"/>
          </a:xfrm>
        </p:spPr>
        <p:txBody>
          <a:bodyPr numCol="3" spcCol="216000">
            <a:normAutofit/>
          </a:bodyPr>
          <a:lstStyle/>
          <a:p>
            <a:pPr marL="0" indent="0">
              <a:lnSpc>
                <a:spcPct val="100000"/>
              </a:lnSpc>
              <a:buNone/>
            </a:pPr>
            <a:r>
              <a:rPr lang="en-US" sz="1400" b="1" u="sng" dirty="0"/>
              <a:t>Q. I can’t login?</a:t>
            </a:r>
            <a:endParaRPr lang="en-US" sz="1400" dirty="0"/>
          </a:p>
          <a:p>
            <a:pPr marL="0" indent="0">
              <a:lnSpc>
                <a:spcPct val="100000"/>
              </a:lnSpc>
              <a:buNone/>
            </a:pPr>
            <a:r>
              <a:rPr lang="en-US" sz="1400" dirty="0"/>
              <a:t>You can login either on your mobile app (downloadable from app store) or on your PC/tablet mobile through the link/s your school/</a:t>
            </a:r>
            <a:r>
              <a:rPr lang="en-US" sz="1400" dirty="0" err="1"/>
              <a:t>lifeontime</a:t>
            </a:r>
            <a:r>
              <a:rPr lang="en-US" sz="1400" dirty="0"/>
              <a:t> will have sent you. </a:t>
            </a:r>
          </a:p>
          <a:p>
            <a:pPr marL="0" indent="0">
              <a:lnSpc>
                <a:spcPct val="100000"/>
              </a:lnSpc>
              <a:buNone/>
            </a:pPr>
            <a:r>
              <a:rPr lang="en-US" sz="1400" dirty="0"/>
              <a:t>For the mobile App - You will need your;</a:t>
            </a:r>
          </a:p>
          <a:p>
            <a:pPr>
              <a:lnSpc>
                <a:spcPct val="100000"/>
              </a:lnSpc>
            </a:pPr>
            <a:r>
              <a:rPr lang="en-US" sz="1400" dirty="0"/>
              <a:t>school ID</a:t>
            </a:r>
          </a:p>
          <a:p>
            <a:pPr>
              <a:lnSpc>
                <a:spcPct val="100000"/>
              </a:lnSpc>
            </a:pPr>
            <a:r>
              <a:rPr lang="en-US" sz="1400" dirty="0"/>
              <a:t>email</a:t>
            </a:r>
          </a:p>
          <a:p>
            <a:pPr>
              <a:lnSpc>
                <a:spcPct val="100000"/>
              </a:lnSpc>
            </a:pPr>
            <a:r>
              <a:rPr lang="en-US" sz="1400" dirty="0"/>
              <a:t>password</a:t>
            </a:r>
          </a:p>
          <a:p>
            <a:pPr marL="0" indent="0">
              <a:lnSpc>
                <a:spcPct val="100000"/>
              </a:lnSpc>
              <a:buNone/>
            </a:pPr>
            <a:r>
              <a:rPr lang="en-US" sz="1400" dirty="0"/>
              <a:t>To login in on a desktop you will need to click on the link which should have been sent to you by your school and you will then need to enter your;</a:t>
            </a:r>
          </a:p>
          <a:p>
            <a:pPr>
              <a:lnSpc>
                <a:spcPct val="100000"/>
              </a:lnSpc>
            </a:pPr>
            <a:r>
              <a:rPr lang="en-US" sz="1400" dirty="0"/>
              <a:t>email</a:t>
            </a:r>
          </a:p>
          <a:p>
            <a:pPr>
              <a:lnSpc>
                <a:spcPct val="100000"/>
              </a:lnSpc>
            </a:pPr>
            <a:r>
              <a:rPr lang="en-US" sz="1400" dirty="0"/>
              <a:t>password</a:t>
            </a:r>
          </a:p>
          <a:p>
            <a:pPr marL="0" indent="0">
              <a:lnSpc>
                <a:spcPct val="100000"/>
              </a:lnSpc>
              <a:buNone/>
            </a:pPr>
            <a:r>
              <a:rPr lang="en-US" sz="1400" dirty="0"/>
              <a:t>If you can’t login because you’ve forgotten your password you can re-set it by clicking the ‘forgot my password’ link on the login page. Simply type your email address in and you will receive new login details direct to your inbox (check your junk).</a:t>
            </a:r>
          </a:p>
          <a:p>
            <a:pPr marL="0" indent="0">
              <a:lnSpc>
                <a:spcPct val="100000"/>
              </a:lnSpc>
              <a:buNone/>
            </a:pPr>
            <a:r>
              <a:rPr lang="en-US" sz="1400" dirty="0"/>
              <a:t>If you have lost or forgotten the link or school ID please email </a:t>
            </a:r>
            <a:r>
              <a:rPr lang="en-US" sz="1400" b="1" dirty="0" err="1"/>
              <a:t>info@lifeontime.co.uk</a:t>
            </a:r>
            <a:r>
              <a:rPr lang="en-US" sz="1400" dirty="0"/>
              <a:t> or your school staff lead and they will send you a reminder.</a:t>
            </a:r>
          </a:p>
          <a:p>
            <a:pPr marL="0" indent="0">
              <a:lnSpc>
                <a:spcPct val="100000"/>
              </a:lnSpc>
              <a:buNone/>
            </a:pPr>
            <a:r>
              <a:rPr lang="en-US" sz="1400" b="1" u="sng" dirty="0" smtClean="0"/>
              <a:t>Q</a:t>
            </a:r>
            <a:r>
              <a:rPr lang="en-US" sz="1400" b="1" u="sng" dirty="0"/>
              <a:t>. What does connection, ambition and health and wellbeing mean? </a:t>
            </a:r>
            <a:endParaRPr lang="en-US" sz="1400" dirty="0"/>
          </a:p>
          <a:p>
            <a:pPr marL="0" indent="0">
              <a:lnSpc>
                <a:spcPct val="100000"/>
              </a:lnSpc>
              <a:buNone/>
            </a:pPr>
            <a:r>
              <a:rPr lang="en-US" sz="1400" dirty="0"/>
              <a:t>These are the areas of life the goals are associated with. For example if you plan on becoming fitter this would fit under the health and wellbeing area. If you want to set a goal around a subject at school or a career this would sit under ambition. If the goal is to do with your relationships to your friends or our environment the goal would fit under connection.</a:t>
            </a:r>
          </a:p>
          <a:p>
            <a:pPr marL="0" indent="0">
              <a:lnSpc>
                <a:spcPct val="100000"/>
              </a:lnSpc>
              <a:buNone/>
            </a:pPr>
            <a:r>
              <a:rPr lang="en-US" sz="1400" b="1" u="sng" dirty="0"/>
              <a:t/>
            </a:r>
            <a:br>
              <a:rPr lang="en-US" sz="1400" b="1" u="sng" dirty="0"/>
            </a:br>
            <a:r>
              <a:rPr lang="en-US" sz="1400" b="1" u="sng" dirty="0"/>
              <a:t>D</a:t>
            </a:r>
            <a:r>
              <a:rPr lang="en-US" sz="1400" b="1" u="sng" dirty="0" smtClean="0"/>
              <a:t>on’t </a:t>
            </a:r>
            <a:r>
              <a:rPr lang="en-US" sz="1400" b="1" u="sng" dirty="0"/>
              <a:t>know what to set as a goal?</a:t>
            </a:r>
            <a:endParaRPr lang="en-US" sz="1400" dirty="0"/>
          </a:p>
          <a:p>
            <a:pPr marL="0" indent="0">
              <a:lnSpc>
                <a:spcPct val="100000"/>
              </a:lnSpc>
              <a:buNone/>
            </a:pPr>
            <a:r>
              <a:rPr lang="en-US" sz="1400" dirty="0"/>
              <a:t>This is common as </a:t>
            </a:r>
            <a:r>
              <a:rPr lang="en-US" sz="1400" dirty="0" smtClean="0"/>
              <a:t>you may not know what you want </a:t>
            </a:r>
            <a:r>
              <a:rPr lang="en-US" sz="1400" dirty="0"/>
              <a:t>to achieve or how to articulate it. </a:t>
            </a:r>
            <a:r>
              <a:rPr lang="en-US" sz="1400" dirty="0" smtClean="0"/>
              <a:t>If this is you, it’s </a:t>
            </a:r>
            <a:r>
              <a:rPr lang="en-US" sz="1400" dirty="0"/>
              <a:t>often best to start with the ideas </a:t>
            </a:r>
            <a:r>
              <a:rPr lang="en-US" sz="1400" dirty="0" smtClean="0"/>
              <a:t>section. Ask the </a:t>
            </a:r>
            <a:r>
              <a:rPr lang="en-US" sz="1400" dirty="0"/>
              <a:t>following questions to tease out some aspirations;</a:t>
            </a:r>
          </a:p>
          <a:p>
            <a:pPr>
              <a:lnSpc>
                <a:spcPct val="100000"/>
              </a:lnSpc>
            </a:pPr>
            <a:r>
              <a:rPr lang="en-US" sz="1400" i="1" dirty="0"/>
              <a:t>Do you have any ideas of things you want to try and achieve in the future?</a:t>
            </a:r>
          </a:p>
          <a:p>
            <a:pPr>
              <a:lnSpc>
                <a:spcPct val="100000"/>
              </a:lnSpc>
            </a:pPr>
            <a:r>
              <a:rPr lang="en-US" sz="1400" i="1" dirty="0"/>
              <a:t>What type of thing do you enjoy doing the most and is there anything you can do to make you improve at it?</a:t>
            </a:r>
          </a:p>
          <a:p>
            <a:pPr>
              <a:lnSpc>
                <a:spcPct val="100000"/>
              </a:lnSpc>
            </a:pPr>
            <a:r>
              <a:rPr lang="en-US" sz="1400" i="1" dirty="0"/>
              <a:t>Is there anything at school or at home you want to improve at?</a:t>
            </a:r>
          </a:p>
          <a:p>
            <a:pPr>
              <a:lnSpc>
                <a:spcPct val="100000"/>
              </a:lnSpc>
            </a:pPr>
            <a:r>
              <a:rPr lang="en-US" sz="1400" i="1" dirty="0"/>
              <a:t>Have you thought about any acts of kindness you could do to make someone else feel good?</a:t>
            </a:r>
          </a:p>
        </p:txBody>
      </p:sp>
      <p:sp>
        <p:nvSpPr>
          <p:cNvPr id="6" name="Title 3"/>
          <p:cNvSpPr txBox="1">
            <a:spLocks/>
          </p:cNvSpPr>
          <p:nvPr/>
        </p:nvSpPr>
        <p:spPr>
          <a:xfrm>
            <a:off x="838200" y="397782"/>
            <a:ext cx="10515600" cy="598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1800" dirty="0"/>
              <a:t>FAQS</a:t>
            </a:r>
            <a:endParaRPr lang="en-US" sz="1800" i="1" dirty="0"/>
          </a:p>
        </p:txBody>
      </p:sp>
    </p:spTree>
    <p:extLst>
      <p:ext uri="{BB962C8B-B14F-4D97-AF65-F5344CB8AC3E}">
        <p14:creationId xmlns:p14="http://schemas.microsoft.com/office/powerpoint/2010/main" val="232515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168400"/>
            <a:ext cx="10985500" cy="5325165"/>
          </a:xfrm>
        </p:spPr>
        <p:txBody>
          <a:bodyPr numCol="3" spcCol="216000">
            <a:normAutofit/>
          </a:bodyPr>
          <a:lstStyle/>
          <a:p>
            <a:pPr marL="0" indent="0">
              <a:buNone/>
            </a:pPr>
            <a:r>
              <a:rPr lang="en-US" sz="1400" b="1" u="sng" dirty="0"/>
              <a:t>Q. What is a good goal/action?</a:t>
            </a:r>
            <a:endParaRPr lang="en-US" sz="1400" dirty="0"/>
          </a:p>
          <a:p>
            <a:pPr marL="0" indent="0">
              <a:buNone/>
            </a:pPr>
            <a:r>
              <a:rPr lang="en-US" sz="1400" dirty="0"/>
              <a:t>A good goal is something that aligns to the students or schools values and follows the SMART goal setting process</a:t>
            </a:r>
          </a:p>
          <a:p>
            <a:pPr marL="0" indent="0">
              <a:buNone/>
            </a:pPr>
            <a:r>
              <a:rPr lang="en-US" sz="1400" b="1" dirty="0"/>
              <a:t>S – Specific</a:t>
            </a:r>
            <a:r>
              <a:rPr lang="en-US" sz="1400" dirty="0"/>
              <a:t/>
            </a:r>
            <a:br>
              <a:rPr lang="en-US" sz="1400" dirty="0"/>
            </a:br>
            <a:r>
              <a:rPr lang="en-US" sz="1400" dirty="0"/>
              <a:t>Is the goal or action specific. For example to be better at </a:t>
            </a:r>
            <a:r>
              <a:rPr lang="en-US" sz="1400" dirty="0" err="1"/>
              <a:t>maths</a:t>
            </a:r>
            <a:r>
              <a:rPr lang="en-US" sz="1400" dirty="0"/>
              <a:t> is not specific but to get 70% or higher in the next </a:t>
            </a:r>
            <a:r>
              <a:rPr lang="en-US" sz="1400" dirty="0" err="1"/>
              <a:t>maths</a:t>
            </a:r>
            <a:r>
              <a:rPr lang="en-US" sz="1400" dirty="0"/>
              <a:t> test is.</a:t>
            </a:r>
          </a:p>
          <a:p>
            <a:pPr marL="0" indent="0">
              <a:buNone/>
            </a:pPr>
            <a:r>
              <a:rPr lang="en-US" sz="1400" b="1" dirty="0"/>
              <a:t>M - Measurable</a:t>
            </a:r>
            <a:r>
              <a:rPr lang="en-US" sz="1400" dirty="0"/>
              <a:t/>
            </a:r>
            <a:br>
              <a:rPr lang="en-US" sz="1400" dirty="0"/>
            </a:br>
            <a:r>
              <a:rPr lang="en-US" sz="1400" dirty="0"/>
              <a:t>Can the goal or action be measured? If the goal is to be better at </a:t>
            </a:r>
            <a:r>
              <a:rPr lang="en-US" sz="1400" dirty="0" err="1"/>
              <a:t>maths</a:t>
            </a:r>
            <a:r>
              <a:rPr lang="en-US" sz="1400" dirty="0"/>
              <a:t> it’s difficult to measure but setting a percentage in a test or piece of homework can be.</a:t>
            </a:r>
          </a:p>
          <a:p>
            <a:pPr marL="0" indent="0">
              <a:buNone/>
            </a:pPr>
            <a:r>
              <a:rPr lang="en-US" sz="1400" b="1" dirty="0"/>
              <a:t>A – Achievable</a:t>
            </a:r>
            <a:r>
              <a:rPr lang="en-US" sz="1400" dirty="0"/>
              <a:t/>
            </a:r>
            <a:br>
              <a:rPr lang="en-US" sz="1400" dirty="0"/>
            </a:br>
            <a:r>
              <a:rPr lang="en-US" sz="1400" dirty="0"/>
              <a:t>Is the goal achievable? If you aren’t sure, you could ask the student to scale 0-10 (0 being really easy, 10 being super challenging) how achievable he/she thinks the goal is – if it’s above a 6 then you could recommend they make it easier.</a:t>
            </a:r>
          </a:p>
          <a:p>
            <a:pPr marL="0" indent="0">
              <a:buNone/>
            </a:pPr>
            <a:endParaRPr lang="en-US" sz="1400" b="1" dirty="0"/>
          </a:p>
          <a:p>
            <a:pPr marL="0" indent="0">
              <a:buNone/>
            </a:pPr>
            <a:endParaRPr lang="en-US" sz="1400" b="1" dirty="0"/>
          </a:p>
          <a:p>
            <a:pPr marL="0" indent="0">
              <a:buNone/>
            </a:pPr>
            <a:r>
              <a:rPr lang="en-US" sz="1400" b="1" dirty="0"/>
              <a:t>R – Relevant</a:t>
            </a:r>
            <a:r>
              <a:rPr lang="en-US" sz="1400" dirty="0"/>
              <a:t/>
            </a:r>
            <a:br>
              <a:rPr lang="en-US" sz="1400" dirty="0"/>
            </a:br>
            <a:r>
              <a:rPr lang="en-US" sz="1400" dirty="0"/>
              <a:t>Is the goal relevant to the student and the values of the school/student? If the goal is to go to University because their parents want them to but their not sure then this may not be a good goal as its not relevant to the individual.</a:t>
            </a:r>
          </a:p>
          <a:p>
            <a:pPr marL="0" indent="0">
              <a:buNone/>
            </a:pPr>
            <a:r>
              <a:rPr lang="en-US" sz="1400" b="1" dirty="0"/>
              <a:t>T – Time Framed</a:t>
            </a:r>
            <a:r>
              <a:rPr lang="en-US" sz="1400" dirty="0"/>
              <a:t/>
            </a:r>
            <a:br>
              <a:rPr lang="en-US" sz="1400" dirty="0"/>
            </a:br>
            <a:r>
              <a:rPr lang="en-US" sz="1400" dirty="0"/>
              <a:t>Is the goal or action time framed? For example, has the student set a time limit to achieve the goal? The youHQ calendar manages this so they can pick a date for when they want to achieve it and change this at any point.</a:t>
            </a:r>
          </a:p>
          <a:p>
            <a:pPr marL="0" indent="0">
              <a:buNone/>
            </a:pPr>
            <a:r>
              <a:rPr lang="en-US" sz="1400" b="1" u="sng" dirty="0"/>
              <a:t>Q. Is there such a thing as a bad goal </a:t>
            </a:r>
            <a:br>
              <a:rPr lang="en-US" sz="1400" b="1" u="sng" dirty="0"/>
            </a:br>
            <a:r>
              <a:rPr lang="en-US" sz="1400" b="1" u="sng" dirty="0"/>
              <a:t>or a goal I should be concerned about?</a:t>
            </a:r>
            <a:endParaRPr lang="en-US" sz="1400" dirty="0"/>
          </a:p>
          <a:p>
            <a:pPr marL="0" indent="0">
              <a:buNone/>
            </a:pPr>
            <a:r>
              <a:rPr lang="en-US" sz="1400" dirty="0"/>
              <a:t>If a goal isn’t a SMART or suitable goal, then the goal can end up working against us. If you are concerned about a goal, please set up an 1-2-1 with the student, ideally in a quiet place and individually, not as part of the class. </a:t>
            </a:r>
          </a:p>
          <a:p>
            <a:pPr marL="0" indent="0">
              <a:buNone/>
            </a:pPr>
            <a:endParaRPr lang="en-US" sz="1400" dirty="0"/>
          </a:p>
        </p:txBody>
      </p:sp>
      <p:sp>
        <p:nvSpPr>
          <p:cNvPr id="6" name="Title 3"/>
          <p:cNvSpPr txBox="1">
            <a:spLocks/>
          </p:cNvSpPr>
          <p:nvPr/>
        </p:nvSpPr>
        <p:spPr>
          <a:xfrm>
            <a:off x="838200" y="397782"/>
            <a:ext cx="10515600" cy="598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1800" dirty="0"/>
              <a:t>FAQS</a:t>
            </a:r>
            <a:endParaRPr lang="en-US" sz="1800" i="1" dirty="0"/>
          </a:p>
        </p:txBody>
      </p:sp>
    </p:spTree>
    <p:extLst>
      <p:ext uri="{BB962C8B-B14F-4D97-AF65-F5344CB8AC3E}">
        <p14:creationId xmlns:p14="http://schemas.microsoft.com/office/powerpoint/2010/main" val="30453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6DEDE">
            <a:alpha val="13000"/>
          </a:srgbClr>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xmlns="" id="{051B36B9-39B5-6DBD-CEF1-A6621B8F8837}"/>
              </a:ext>
            </a:extLst>
          </p:cNvPr>
          <p:cNvSpPr/>
          <p:nvPr/>
        </p:nvSpPr>
        <p:spPr>
          <a:xfrm>
            <a:off x="9578794" y="4561016"/>
            <a:ext cx="3323968" cy="33239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6"/>
          <p:cNvSpPr>
            <a:spLocks noGrp="1"/>
          </p:cNvSpPr>
          <p:nvPr>
            <p:ph type="subTitle" idx="1"/>
          </p:nvPr>
        </p:nvSpPr>
        <p:spPr>
          <a:xfrm>
            <a:off x="9931301" y="5892800"/>
            <a:ext cx="1965506" cy="660400"/>
          </a:xfrm>
        </p:spPr>
        <p:txBody>
          <a:bodyPr/>
          <a:lstStyle/>
          <a:p>
            <a:r>
              <a:rPr lang="en-US" dirty="0" err="1">
                <a:solidFill>
                  <a:srgbClr val="1A528D"/>
                </a:solidFill>
                <a:hlinkClick r:id="rId2"/>
              </a:rPr>
              <a:t>youHQ.co.uk</a:t>
            </a:r>
            <a:endParaRPr lang="en-US" dirty="0">
              <a:solidFill>
                <a:srgbClr val="1A528D"/>
              </a:solidFill>
            </a:endParaRPr>
          </a:p>
        </p:txBody>
      </p:sp>
      <p:grpSp>
        <p:nvGrpSpPr>
          <p:cNvPr id="10" name="Group 9"/>
          <p:cNvGrpSpPr/>
          <p:nvPr/>
        </p:nvGrpSpPr>
        <p:grpSpPr>
          <a:xfrm rot="18359648">
            <a:off x="948755" y="708878"/>
            <a:ext cx="109728" cy="109728"/>
            <a:chOff x="3435080" y="5349240"/>
            <a:chExt cx="239300" cy="239300"/>
          </a:xfrm>
        </p:grpSpPr>
        <p:cxnSp>
          <p:nvCxnSpPr>
            <p:cNvPr id="11" name="Straight Connector 10"/>
            <p:cNvCxnSpPr/>
            <p:nvPr/>
          </p:nvCxnSpPr>
          <p:spPr>
            <a:xfrm>
              <a:off x="3554730" y="5349240"/>
              <a:ext cx="0" cy="239300"/>
            </a:xfrm>
            <a:prstGeom prst="line">
              <a:avLst/>
            </a:prstGeom>
            <a:ln w="38100" cap="rnd">
              <a:solidFill>
                <a:srgbClr val="1A96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554730" y="5349240"/>
              <a:ext cx="0" cy="239300"/>
            </a:xfrm>
            <a:prstGeom prst="line">
              <a:avLst/>
            </a:prstGeom>
            <a:ln w="38100" cap="rnd">
              <a:solidFill>
                <a:srgbClr val="1A9699"/>
              </a:solidFill>
            </a:ln>
          </p:spPr>
          <p:style>
            <a:lnRef idx="1">
              <a:schemeClr val="accent1"/>
            </a:lnRef>
            <a:fillRef idx="0">
              <a:schemeClr val="accent1"/>
            </a:fillRef>
            <a:effectRef idx="0">
              <a:schemeClr val="accent1"/>
            </a:effectRef>
            <a:fontRef idx="minor">
              <a:schemeClr val="tx1"/>
            </a:fontRef>
          </p:style>
        </p:cxnSp>
      </p:grpSp>
      <p:sp>
        <p:nvSpPr>
          <p:cNvPr id="14" name="Oval 13">
            <a:extLst>
              <a:ext uri="{FF2B5EF4-FFF2-40B4-BE49-F238E27FC236}">
                <a16:creationId xmlns:a16="http://schemas.microsoft.com/office/drawing/2014/main" xmlns="" id="{A14B88C4-4233-BEEF-0E36-171DBEFDBEAE}"/>
              </a:ext>
            </a:extLst>
          </p:cNvPr>
          <p:cNvSpPr/>
          <p:nvPr/>
        </p:nvSpPr>
        <p:spPr>
          <a:xfrm>
            <a:off x="1258052" y="1513551"/>
            <a:ext cx="160403" cy="160403"/>
          </a:xfrm>
          <a:prstGeom prst="ellipse">
            <a:avLst/>
          </a:prstGeom>
          <a:noFill/>
          <a:ln w="38100">
            <a:solidFill>
              <a:srgbClr val="99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Logo, company name&#10;&#10;Description automatically generated">
            <a:hlinkClick r:id="rId2"/>
            <a:extLst>
              <a:ext uri="{FF2B5EF4-FFF2-40B4-BE49-F238E27FC236}">
                <a16:creationId xmlns:a16="http://schemas.microsoft.com/office/drawing/2014/main" xmlns="" id="{80D9A5E4-AF80-14B4-F82E-A91F38A4D547}"/>
              </a:ext>
            </a:extLst>
          </p:cNvPr>
          <p:cNvPicPr>
            <a:picLocks noChangeAspect="1"/>
          </p:cNvPicPr>
          <p:nvPr/>
        </p:nvPicPr>
        <p:blipFill rotWithShape="1">
          <a:blip r:embed="rId3"/>
          <a:srcRect l="25655" t="19460" r="21217" b="18558"/>
          <a:stretch/>
        </p:blipFill>
        <p:spPr>
          <a:xfrm>
            <a:off x="4635500" y="1370960"/>
            <a:ext cx="3099009" cy="3618901"/>
          </a:xfrm>
          <a:prstGeom prst="rect">
            <a:avLst/>
          </a:prstGeom>
        </p:spPr>
      </p:pic>
      <p:grpSp>
        <p:nvGrpSpPr>
          <p:cNvPr id="20" name="Group 19"/>
          <p:cNvGrpSpPr/>
          <p:nvPr/>
        </p:nvGrpSpPr>
        <p:grpSpPr>
          <a:xfrm rot="18359648">
            <a:off x="11262546" y="4934997"/>
            <a:ext cx="109728" cy="109728"/>
            <a:chOff x="3435080" y="5349240"/>
            <a:chExt cx="239300" cy="239300"/>
          </a:xfrm>
        </p:grpSpPr>
        <p:cxnSp>
          <p:nvCxnSpPr>
            <p:cNvPr id="21" name="Straight Connector 20"/>
            <p:cNvCxnSpPr/>
            <p:nvPr/>
          </p:nvCxnSpPr>
          <p:spPr>
            <a:xfrm>
              <a:off x="3554730" y="5349240"/>
              <a:ext cx="0" cy="239300"/>
            </a:xfrm>
            <a:prstGeom prst="line">
              <a:avLst/>
            </a:prstGeom>
            <a:ln w="38100" cap="rnd">
              <a:solidFill>
                <a:srgbClr val="E097AA"/>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554730" y="5349240"/>
              <a:ext cx="0" cy="239300"/>
            </a:xfrm>
            <a:prstGeom prst="line">
              <a:avLst/>
            </a:prstGeom>
            <a:ln w="38100" cap="rnd">
              <a:solidFill>
                <a:srgbClr val="E097A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5831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1" y="1656761"/>
            <a:ext cx="4390622" cy="1325563"/>
          </a:xfrm>
        </p:spPr>
        <p:txBody>
          <a:bodyPr>
            <a:noAutofit/>
          </a:bodyPr>
          <a:lstStyle/>
          <a:p>
            <a:r>
              <a:rPr lang="en-US" sz="2000" dirty="0">
                <a:solidFill>
                  <a:schemeClr val="tx1">
                    <a:lumMod val="85000"/>
                    <a:lumOff val="15000"/>
                  </a:schemeClr>
                </a:solidFill>
              </a:rPr>
              <a:t>youHQ is uniquely changing the way schools care for their people by incorporating effective mood and wellbeing monitoring with therapeutic CBT-style tools.</a:t>
            </a:r>
          </a:p>
        </p:txBody>
      </p:sp>
      <p:sp>
        <p:nvSpPr>
          <p:cNvPr id="6" name="Title 3"/>
          <p:cNvSpPr txBox="1">
            <a:spLocks/>
          </p:cNvSpPr>
          <p:nvPr/>
        </p:nvSpPr>
        <p:spPr>
          <a:xfrm>
            <a:off x="861634" y="719207"/>
            <a:ext cx="2239851" cy="598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1800" dirty="0" smtClean="0">
                <a:solidFill>
                  <a:srgbClr val="1A528D"/>
                </a:solidFill>
              </a:rPr>
              <a:t>WHAT IS youHQ?</a:t>
            </a:r>
            <a:endParaRPr lang="en-US" sz="1800" dirty="0">
              <a:solidFill>
                <a:srgbClr val="1A528D"/>
              </a:solidFill>
            </a:endParaRPr>
          </a:p>
        </p:txBody>
      </p:sp>
      <p:sp>
        <p:nvSpPr>
          <p:cNvPr id="13" name="Title 3"/>
          <p:cNvSpPr txBox="1">
            <a:spLocks/>
          </p:cNvSpPr>
          <p:nvPr/>
        </p:nvSpPr>
        <p:spPr>
          <a:xfrm>
            <a:off x="6555347" y="1525189"/>
            <a:ext cx="457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2000" dirty="0" smtClean="0">
                <a:solidFill>
                  <a:schemeClr val="tx1">
                    <a:lumMod val="85000"/>
                    <a:lumOff val="15000"/>
                  </a:schemeClr>
                </a:solidFill>
              </a:rPr>
              <a:t>The app is a new way you can reach out if you need support. It has lots of tools and resources to help you live your best life.</a:t>
            </a:r>
            <a:endParaRPr lang="en-US" sz="2000" dirty="0">
              <a:solidFill>
                <a:schemeClr val="tx1">
                  <a:lumMod val="85000"/>
                  <a:lumOff val="15000"/>
                </a:schemeClr>
              </a:solidFill>
            </a:endParaRPr>
          </a:p>
        </p:txBody>
      </p:sp>
      <p:sp>
        <p:nvSpPr>
          <p:cNvPr id="14" name="Title 3"/>
          <p:cNvSpPr txBox="1">
            <a:spLocks/>
          </p:cNvSpPr>
          <p:nvPr/>
        </p:nvSpPr>
        <p:spPr>
          <a:xfrm>
            <a:off x="838200" y="3212224"/>
            <a:ext cx="489289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pPr marL="342900" indent="-342900">
              <a:buFont typeface="Wingdings" charset="2"/>
              <a:buChar char="ü"/>
            </a:pPr>
            <a:r>
              <a:rPr lang="en-US" sz="1600" b="0" dirty="0">
                <a:solidFill>
                  <a:schemeClr val="tx1">
                    <a:lumMod val="85000"/>
                    <a:lumOff val="15000"/>
                  </a:schemeClr>
                </a:solidFill>
              </a:rPr>
              <a:t>Allows students to self-reflect</a:t>
            </a:r>
          </a:p>
          <a:p>
            <a:pPr marL="342900" indent="-342900">
              <a:buFont typeface="Wingdings" charset="2"/>
              <a:buChar char="ü"/>
            </a:pPr>
            <a:r>
              <a:rPr lang="en-US" sz="1600" b="0" dirty="0">
                <a:solidFill>
                  <a:schemeClr val="tx1">
                    <a:lumMod val="85000"/>
                    <a:lumOff val="15000"/>
                  </a:schemeClr>
                </a:solidFill>
              </a:rPr>
              <a:t>Gives teachers the insight to identify those students who need support</a:t>
            </a:r>
          </a:p>
          <a:p>
            <a:pPr marL="342900" indent="-342900">
              <a:buFont typeface="Wingdings" charset="2"/>
              <a:buChar char="ü"/>
            </a:pPr>
            <a:r>
              <a:rPr lang="en-US" sz="1600" b="0" dirty="0">
                <a:solidFill>
                  <a:schemeClr val="tx1">
                    <a:lumMod val="85000"/>
                    <a:lumOff val="15000"/>
                  </a:schemeClr>
                </a:solidFill>
              </a:rPr>
              <a:t>Gives students therapeutic </a:t>
            </a:r>
            <a:r>
              <a:rPr lang="en-US" sz="1600" b="0" dirty="0" smtClean="0">
                <a:solidFill>
                  <a:schemeClr val="tx1">
                    <a:lumMod val="85000"/>
                    <a:lumOff val="15000"/>
                  </a:schemeClr>
                </a:solidFill>
              </a:rPr>
              <a:t>tools to</a:t>
            </a:r>
            <a:r>
              <a:rPr lang="en-US" sz="1600" b="0" dirty="0">
                <a:solidFill>
                  <a:schemeClr val="tx1">
                    <a:lumMod val="85000"/>
                    <a:lumOff val="15000"/>
                  </a:schemeClr>
                </a:solidFill>
              </a:rPr>
              <a:t> self-care</a:t>
            </a:r>
          </a:p>
        </p:txBody>
      </p:sp>
      <p:sp>
        <p:nvSpPr>
          <p:cNvPr id="15" name="Title 3"/>
          <p:cNvSpPr txBox="1">
            <a:spLocks/>
          </p:cNvSpPr>
          <p:nvPr/>
        </p:nvSpPr>
        <p:spPr>
          <a:xfrm>
            <a:off x="6555347" y="3984398"/>
            <a:ext cx="1983345" cy="7426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1400" dirty="0">
                <a:solidFill>
                  <a:schemeClr val="tx1">
                    <a:lumMod val="85000"/>
                    <a:lumOff val="15000"/>
                  </a:schemeClr>
                </a:solidFill>
              </a:rPr>
              <a:t>Learn about </a:t>
            </a:r>
            <a:r>
              <a:rPr lang="en-US" sz="1400" dirty="0" smtClean="0">
                <a:solidFill>
                  <a:schemeClr val="tx1">
                    <a:lumMod val="85000"/>
                    <a:lumOff val="15000"/>
                  </a:schemeClr>
                </a:solidFill>
              </a:rPr>
              <a:t>values </a:t>
            </a:r>
            <a:br>
              <a:rPr lang="en-US" sz="1400" dirty="0" smtClean="0">
                <a:solidFill>
                  <a:schemeClr val="tx1">
                    <a:lumMod val="85000"/>
                    <a:lumOff val="15000"/>
                  </a:schemeClr>
                </a:solidFill>
              </a:rPr>
            </a:br>
            <a:r>
              <a:rPr lang="en-US" sz="1400" b="0" dirty="0" smtClean="0">
                <a:solidFill>
                  <a:schemeClr val="tx1">
                    <a:lumMod val="85000"/>
                    <a:lumOff val="15000"/>
                  </a:schemeClr>
                </a:solidFill>
              </a:rPr>
              <a:t>Understand </a:t>
            </a:r>
            <a:r>
              <a:rPr lang="en-US" sz="1400" b="0" dirty="0">
                <a:solidFill>
                  <a:schemeClr val="tx1">
                    <a:lumMod val="85000"/>
                    <a:lumOff val="15000"/>
                  </a:schemeClr>
                </a:solidFill>
              </a:rPr>
              <a:t>what matters most to </a:t>
            </a:r>
            <a:r>
              <a:rPr lang="en-US" sz="1400" b="0" dirty="0" smtClean="0">
                <a:solidFill>
                  <a:schemeClr val="tx1">
                    <a:lumMod val="85000"/>
                    <a:lumOff val="15000"/>
                  </a:schemeClr>
                </a:solidFill>
              </a:rPr>
              <a:t>you</a:t>
            </a:r>
          </a:p>
          <a:p>
            <a:endParaRPr lang="en-US" sz="1400" dirty="0">
              <a:solidFill>
                <a:schemeClr val="tx1">
                  <a:lumMod val="85000"/>
                  <a:lumOff val="15000"/>
                </a:schemeClr>
              </a:solidFill>
            </a:endParaRPr>
          </a:p>
        </p:txBody>
      </p:sp>
      <p:sp>
        <p:nvSpPr>
          <p:cNvPr id="16" name="Title 3"/>
          <p:cNvSpPr txBox="1">
            <a:spLocks/>
          </p:cNvSpPr>
          <p:nvPr/>
        </p:nvSpPr>
        <p:spPr>
          <a:xfrm>
            <a:off x="9464004" y="3984398"/>
            <a:ext cx="1983345" cy="567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1400" dirty="0" smtClean="0">
                <a:solidFill>
                  <a:schemeClr val="tx1">
                    <a:lumMod val="85000"/>
                    <a:lumOff val="15000"/>
                  </a:schemeClr>
                </a:solidFill>
              </a:rPr>
              <a:t>Create </a:t>
            </a:r>
            <a:r>
              <a:rPr lang="en-US" sz="1400" dirty="0">
                <a:solidFill>
                  <a:schemeClr val="tx1">
                    <a:lumMod val="85000"/>
                    <a:lumOff val="15000"/>
                  </a:schemeClr>
                </a:solidFill>
              </a:rPr>
              <a:t>a plan </a:t>
            </a:r>
          </a:p>
          <a:p>
            <a:r>
              <a:rPr lang="en-US" sz="1400" b="0" dirty="0">
                <a:solidFill>
                  <a:schemeClr val="tx1">
                    <a:lumMod val="85000"/>
                    <a:lumOff val="15000"/>
                  </a:schemeClr>
                </a:solidFill>
              </a:rPr>
              <a:t>Set goals towards </a:t>
            </a:r>
            <a:br>
              <a:rPr lang="en-US" sz="1400" b="0" dirty="0">
                <a:solidFill>
                  <a:schemeClr val="tx1">
                    <a:lumMod val="85000"/>
                    <a:lumOff val="15000"/>
                  </a:schemeClr>
                </a:solidFill>
              </a:rPr>
            </a:br>
            <a:r>
              <a:rPr lang="en-US" sz="1400" b="0" dirty="0">
                <a:solidFill>
                  <a:schemeClr val="tx1">
                    <a:lumMod val="85000"/>
                    <a:lumOff val="15000"/>
                  </a:schemeClr>
                </a:solidFill>
              </a:rPr>
              <a:t>a fulfilled </a:t>
            </a:r>
            <a:r>
              <a:rPr lang="en-US" sz="1400" b="0" dirty="0" smtClean="0">
                <a:solidFill>
                  <a:schemeClr val="tx1">
                    <a:lumMod val="85000"/>
                    <a:lumOff val="15000"/>
                  </a:schemeClr>
                </a:solidFill>
              </a:rPr>
              <a:t>life</a:t>
            </a:r>
            <a:endParaRPr lang="en-US" sz="1400" b="0" dirty="0">
              <a:solidFill>
                <a:schemeClr val="tx1">
                  <a:lumMod val="85000"/>
                  <a:lumOff val="15000"/>
                </a:schemeClr>
              </a:solidFill>
            </a:endParaRPr>
          </a:p>
        </p:txBody>
      </p:sp>
      <p:sp>
        <p:nvSpPr>
          <p:cNvPr id="17" name="Title 3"/>
          <p:cNvSpPr txBox="1">
            <a:spLocks/>
          </p:cNvSpPr>
          <p:nvPr/>
        </p:nvSpPr>
        <p:spPr>
          <a:xfrm>
            <a:off x="6555347" y="5488425"/>
            <a:ext cx="2442692" cy="7426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1400" dirty="0" smtClean="0">
                <a:solidFill>
                  <a:schemeClr val="tx1">
                    <a:lumMod val="85000"/>
                    <a:lumOff val="15000"/>
                  </a:schemeClr>
                </a:solidFill>
              </a:rPr>
              <a:t>Get </a:t>
            </a:r>
            <a:r>
              <a:rPr lang="en-US" sz="1400" dirty="0">
                <a:solidFill>
                  <a:schemeClr val="tx1">
                    <a:lumMod val="85000"/>
                    <a:lumOff val="15000"/>
                  </a:schemeClr>
                </a:solidFill>
              </a:rPr>
              <a:t>prepared for greatness</a:t>
            </a:r>
            <a:endParaRPr lang="en-US" sz="1400" b="0" dirty="0">
              <a:solidFill>
                <a:schemeClr val="tx1">
                  <a:lumMod val="85000"/>
                  <a:lumOff val="15000"/>
                </a:schemeClr>
              </a:solidFill>
            </a:endParaRPr>
          </a:p>
          <a:p>
            <a:r>
              <a:rPr lang="en-US" sz="1400" b="0" dirty="0">
                <a:solidFill>
                  <a:schemeClr val="tx1">
                    <a:lumMod val="85000"/>
                    <a:lumOff val="15000"/>
                  </a:schemeClr>
                </a:solidFill>
              </a:rPr>
              <a:t>Learn personal development and wellbeing skills</a:t>
            </a:r>
          </a:p>
        </p:txBody>
      </p:sp>
      <p:sp>
        <p:nvSpPr>
          <p:cNvPr id="18" name="Title 3"/>
          <p:cNvSpPr txBox="1">
            <a:spLocks/>
          </p:cNvSpPr>
          <p:nvPr/>
        </p:nvSpPr>
        <p:spPr>
          <a:xfrm>
            <a:off x="9464004" y="5576027"/>
            <a:ext cx="1983345" cy="567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1400" dirty="0">
                <a:solidFill>
                  <a:schemeClr val="tx1">
                    <a:lumMod val="85000"/>
                    <a:lumOff val="15000"/>
                  </a:schemeClr>
                </a:solidFill>
              </a:rPr>
              <a:t>Make it personal </a:t>
            </a:r>
          </a:p>
          <a:p>
            <a:r>
              <a:rPr lang="en-US" sz="1400" b="0" dirty="0" err="1">
                <a:solidFill>
                  <a:schemeClr val="tx1">
                    <a:lumMod val="85000"/>
                    <a:lumOff val="15000"/>
                  </a:schemeClr>
                </a:solidFill>
              </a:rPr>
              <a:t>Customise</a:t>
            </a:r>
            <a:r>
              <a:rPr lang="en-US" sz="1400" b="0" dirty="0">
                <a:solidFill>
                  <a:schemeClr val="tx1">
                    <a:lumMod val="85000"/>
                    <a:lumOff val="15000"/>
                  </a:schemeClr>
                </a:solidFill>
              </a:rPr>
              <a:t> your </a:t>
            </a:r>
          </a:p>
          <a:p>
            <a:r>
              <a:rPr lang="en-US" sz="1400" b="0" dirty="0">
                <a:solidFill>
                  <a:schemeClr val="tx1">
                    <a:lumMod val="85000"/>
                    <a:lumOff val="15000"/>
                  </a:schemeClr>
                </a:solidFill>
              </a:rPr>
              <a:t>own avatar</a:t>
            </a:r>
          </a:p>
        </p:txBody>
      </p:sp>
      <p:cxnSp>
        <p:nvCxnSpPr>
          <p:cNvPr id="3" name="Straight Connector 2"/>
          <p:cNvCxnSpPr/>
          <p:nvPr/>
        </p:nvCxnSpPr>
        <p:spPr>
          <a:xfrm>
            <a:off x="5902817" y="566670"/>
            <a:ext cx="0" cy="5816151"/>
          </a:xfrm>
          <a:prstGeom prst="line">
            <a:avLst/>
          </a:prstGeom>
          <a:ln>
            <a:solidFill>
              <a:srgbClr val="1A9699"/>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83504"/>
          <a:stretch/>
        </p:blipFill>
        <p:spPr>
          <a:xfrm>
            <a:off x="6664996" y="3239264"/>
            <a:ext cx="639531" cy="593344"/>
          </a:xfrm>
          <a:prstGeom prst="rect">
            <a:avLst/>
          </a:prstGeom>
        </p:spPr>
      </p:pic>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83282"/>
          <a:stretch/>
        </p:blipFill>
        <p:spPr>
          <a:xfrm>
            <a:off x="9279486" y="4703589"/>
            <a:ext cx="648156" cy="593343"/>
          </a:xfrm>
          <a:prstGeom prst="rect">
            <a:avLst/>
          </a:prstGeom>
        </p:spPr>
      </p:pic>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l="25797" r="55601"/>
          <a:stretch/>
        </p:blipFill>
        <p:spPr>
          <a:xfrm>
            <a:off x="9206426" y="3239264"/>
            <a:ext cx="721216" cy="593343"/>
          </a:xfrm>
          <a:prstGeom prst="rect">
            <a:avLst/>
          </a:prstGeom>
        </p:spPr>
      </p:pic>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54142" r="26500"/>
          <a:stretch/>
        </p:blipFill>
        <p:spPr>
          <a:xfrm>
            <a:off x="6664997" y="4667458"/>
            <a:ext cx="750515" cy="593343"/>
          </a:xfrm>
          <a:prstGeom prst="rect">
            <a:avLst/>
          </a:prstGeom>
        </p:spPr>
      </p:pic>
      <p:sp>
        <p:nvSpPr>
          <p:cNvPr id="22" name="Title 3"/>
          <p:cNvSpPr txBox="1">
            <a:spLocks/>
          </p:cNvSpPr>
          <p:nvPr/>
        </p:nvSpPr>
        <p:spPr>
          <a:xfrm>
            <a:off x="6547834" y="694454"/>
            <a:ext cx="2450205" cy="598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1800" smtClean="0">
                <a:solidFill>
                  <a:srgbClr val="1A9699"/>
                </a:solidFill>
              </a:rPr>
              <a:t>WHAT </a:t>
            </a:r>
            <a:r>
              <a:rPr lang="en-US" sz="1800" dirty="0" smtClean="0">
                <a:solidFill>
                  <a:srgbClr val="1A9699"/>
                </a:solidFill>
              </a:rPr>
              <a:t>CAN IT OFFER?</a:t>
            </a:r>
            <a:endParaRPr lang="en-US" sz="1800" dirty="0">
              <a:solidFill>
                <a:srgbClr val="1A9699"/>
              </a:solidFill>
            </a:endParaRPr>
          </a:p>
        </p:txBody>
      </p:sp>
    </p:spTree>
    <p:extLst>
      <p:ext uri="{BB962C8B-B14F-4D97-AF65-F5344CB8AC3E}">
        <p14:creationId xmlns:p14="http://schemas.microsoft.com/office/powerpoint/2010/main" val="1618435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l="2223" r="2223"/>
          <a:stretch/>
        </p:blipFill>
        <p:spPr>
          <a:xfrm>
            <a:off x="0" y="1"/>
            <a:ext cx="12192000" cy="6855344"/>
          </a:xfrm>
          <a:prstGeom prst="rect">
            <a:avLst/>
          </a:prstGeom>
        </p:spPr>
      </p:pic>
      <p:sp>
        <p:nvSpPr>
          <p:cNvPr id="8" name="TextBox 7"/>
          <p:cNvSpPr txBox="1"/>
          <p:nvPr/>
        </p:nvSpPr>
        <p:spPr>
          <a:xfrm>
            <a:off x="3870027" y="2875576"/>
            <a:ext cx="4121239" cy="646331"/>
          </a:xfrm>
          <a:prstGeom prst="rect">
            <a:avLst/>
          </a:prstGeom>
          <a:noFill/>
        </p:spPr>
        <p:txBody>
          <a:bodyPr wrap="square" rtlCol="0">
            <a:spAutoFit/>
          </a:bodyPr>
          <a:lstStyle/>
          <a:p>
            <a:pPr algn="ctr"/>
            <a:r>
              <a:rPr lang="en-US" sz="3600" b="1" smtClean="0">
                <a:solidFill>
                  <a:schemeClr val="bg1"/>
                </a:solidFill>
                <a:latin typeface="Hind" charset="0"/>
                <a:ea typeface="Hind" charset="0"/>
                <a:cs typeface="Hind" charset="0"/>
              </a:rPr>
              <a:t>Introduction</a:t>
            </a:r>
            <a:endParaRPr lang="en-US" sz="3600" b="1">
              <a:solidFill>
                <a:schemeClr val="bg1"/>
              </a:solidFill>
              <a:latin typeface="Hind" charset="0"/>
              <a:ea typeface="Hind" charset="0"/>
              <a:cs typeface="Hind" charset="0"/>
            </a:endParaRPr>
          </a:p>
        </p:txBody>
      </p:sp>
      <p:grpSp>
        <p:nvGrpSpPr>
          <p:cNvPr id="26" name="Group 25"/>
          <p:cNvGrpSpPr/>
          <p:nvPr/>
        </p:nvGrpSpPr>
        <p:grpSpPr>
          <a:xfrm>
            <a:off x="3697309" y="3804511"/>
            <a:ext cx="4797381" cy="1017431"/>
            <a:chOff x="5587283" y="3804511"/>
            <a:chExt cx="4797381" cy="1017431"/>
          </a:xfrm>
        </p:grpSpPr>
        <p:grpSp>
          <p:nvGrpSpPr>
            <p:cNvPr id="24" name="Group 23"/>
            <p:cNvGrpSpPr/>
            <p:nvPr/>
          </p:nvGrpSpPr>
          <p:grpSpPr>
            <a:xfrm>
              <a:off x="5587283" y="3804511"/>
              <a:ext cx="1017431" cy="1017431"/>
              <a:chOff x="5525037" y="4250028"/>
              <a:chExt cx="1017431" cy="1017431"/>
            </a:xfrm>
          </p:grpSpPr>
          <p:sp>
            <p:nvSpPr>
              <p:cNvPr id="11" name="Oval 10"/>
              <p:cNvSpPr/>
              <p:nvPr/>
            </p:nvSpPr>
            <p:spPr>
              <a:xfrm>
                <a:off x="5525037" y="4250028"/>
                <a:ext cx="1017431" cy="101743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p:cNvSpPr/>
              <p:nvPr/>
            </p:nvSpPr>
            <p:spPr>
              <a:xfrm rot="5400000">
                <a:off x="5831986" y="4531146"/>
                <a:ext cx="528026" cy="455196"/>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6948078" y="4191760"/>
              <a:ext cx="3436586" cy="338554"/>
            </a:xfrm>
            <a:prstGeom prst="rect">
              <a:avLst/>
            </a:prstGeom>
            <a:noFill/>
          </p:spPr>
          <p:txBody>
            <a:bodyPr wrap="square" rtlCol="0">
              <a:spAutoFit/>
            </a:bodyPr>
            <a:lstStyle/>
            <a:p>
              <a:r>
                <a:rPr lang="en-GB" sz="1600" dirty="0">
                  <a:solidFill>
                    <a:schemeClr val="bg1"/>
                  </a:solidFill>
                  <a:latin typeface="Hind Light" charset="0"/>
                  <a:ea typeface="Hind Light" charset="0"/>
                  <a:cs typeface="Hind Light" charset="0"/>
                </a:rPr>
                <a:t>https://</a:t>
              </a:r>
              <a:r>
                <a:rPr lang="en-GB" sz="1600" dirty="0" err="1">
                  <a:solidFill>
                    <a:schemeClr val="bg1"/>
                  </a:solidFill>
                  <a:latin typeface="Hind Light" charset="0"/>
                  <a:ea typeface="Hind Light" charset="0"/>
                  <a:cs typeface="Hind Light" charset="0"/>
                </a:rPr>
                <a:t>youtu.be</a:t>
              </a:r>
              <a:r>
                <a:rPr lang="en-GB" sz="1600" dirty="0">
                  <a:solidFill>
                    <a:schemeClr val="bg1"/>
                  </a:solidFill>
                  <a:latin typeface="Hind Light" charset="0"/>
                  <a:ea typeface="Hind Light" charset="0"/>
                  <a:cs typeface="Hind Light" charset="0"/>
                </a:rPr>
                <a:t>/</a:t>
              </a:r>
              <a:r>
                <a:rPr lang="en-GB" sz="1600" dirty="0" err="1">
                  <a:solidFill>
                    <a:schemeClr val="bg1"/>
                  </a:solidFill>
                  <a:latin typeface="Hind Light" charset="0"/>
                  <a:ea typeface="Hind Light" charset="0"/>
                  <a:cs typeface="Hind Light" charset="0"/>
                </a:rPr>
                <a:t>HGUhoSSbFXI</a:t>
              </a:r>
              <a:endParaRPr lang="en-GB" sz="1600" dirty="0">
                <a:solidFill>
                  <a:schemeClr val="bg1"/>
                </a:solidFill>
                <a:latin typeface="Hind Light" charset="0"/>
                <a:ea typeface="Hind Light" charset="0"/>
                <a:cs typeface="Hind Light" charset="0"/>
              </a:endParaRPr>
            </a:p>
          </p:txBody>
        </p:sp>
      </p:grpSp>
    </p:spTree>
    <p:extLst>
      <p:ext uri="{BB962C8B-B14F-4D97-AF65-F5344CB8AC3E}">
        <p14:creationId xmlns:p14="http://schemas.microsoft.com/office/powerpoint/2010/main" val="1982749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481009"/>
            <a:ext cx="10508087" cy="2026597"/>
          </a:xfrm>
        </p:spPr>
        <p:txBody>
          <a:bodyPr>
            <a:noAutofit/>
          </a:bodyPr>
          <a:lstStyle/>
          <a:p>
            <a:r>
              <a:rPr lang="en-US" sz="1800" dirty="0" smtClean="0">
                <a:solidFill>
                  <a:schemeClr val="tx1">
                    <a:lumMod val="85000"/>
                    <a:lumOff val="15000"/>
                  </a:schemeClr>
                </a:solidFill>
              </a:rPr>
              <a:t>Session 1		Log in + Mood survey:			</a:t>
            </a:r>
            <a:r>
              <a:rPr lang="en-US" sz="1800" dirty="0" smtClean="0">
                <a:solidFill>
                  <a:schemeClr val="tx1">
                    <a:lumMod val="85000"/>
                    <a:lumOff val="15000"/>
                  </a:schemeClr>
                </a:solidFill>
                <a:hlinkClick r:id="rId2"/>
              </a:rPr>
              <a:t>https://youtu.be/0GDt0Xv6ImY</a:t>
            </a:r>
            <a:r>
              <a:rPr lang="en-US" sz="1800" dirty="0" smtClean="0">
                <a:solidFill>
                  <a:schemeClr val="tx1">
                    <a:lumMod val="85000"/>
                    <a:lumOff val="15000"/>
                  </a:schemeClr>
                </a:solidFill>
              </a:rPr>
              <a:t> </a:t>
            </a:r>
            <a:br>
              <a:rPr lang="en-US" sz="1800" dirty="0" smtClean="0">
                <a:solidFill>
                  <a:schemeClr val="tx1">
                    <a:lumMod val="85000"/>
                    <a:lumOff val="15000"/>
                  </a:schemeClr>
                </a:solidFill>
              </a:rPr>
            </a:br>
            <a:r>
              <a:rPr lang="en-US" sz="1800" dirty="0" smtClean="0">
                <a:solidFill>
                  <a:schemeClr val="tx1">
                    <a:lumMod val="85000"/>
                    <a:lumOff val="15000"/>
                  </a:schemeClr>
                </a:solidFill>
              </a:rPr>
              <a:t/>
            </a:r>
            <a:br>
              <a:rPr lang="en-US" sz="1800" dirty="0" smtClean="0">
                <a:solidFill>
                  <a:schemeClr val="tx1">
                    <a:lumMod val="85000"/>
                    <a:lumOff val="15000"/>
                  </a:schemeClr>
                </a:solidFill>
              </a:rPr>
            </a:br>
            <a:r>
              <a:rPr lang="en-US" sz="1800" dirty="0" smtClean="0">
                <a:solidFill>
                  <a:schemeClr val="tx1">
                    <a:lumMod val="85000"/>
                    <a:lumOff val="15000"/>
                  </a:schemeClr>
                </a:solidFill>
              </a:rPr>
              <a:t>Session 2	Set Values and Support feature</a:t>
            </a:r>
            <a:r>
              <a:rPr lang="en-US" sz="1800" dirty="0">
                <a:solidFill>
                  <a:schemeClr val="tx1">
                    <a:lumMod val="85000"/>
                    <a:lumOff val="15000"/>
                  </a:schemeClr>
                </a:solidFill>
              </a:rPr>
              <a:t>: </a:t>
            </a:r>
            <a:r>
              <a:rPr lang="en-US" sz="1800" dirty="0" smtClean="0">
                <a:solidFill>
                  <a:schemeClr val="tx1">
                    <a:lumMod val="85000"/>
                    <a:lumOff val="15000"/>
                  </a:schemeClr>
                </a:solidFill>
              </a:rPr>
              <a:t>		</a:t>
            </a:r>
            <a:r>
              <a:rPr lang="en-US" sz="1800" dirty="0" smtClean="0">
                <a:solidFill>
                  <a:schemeClr val="tx1">
                    <a:lumMod val="85000"/>
                    <a:lumOff val="15000"/>
                  </a:schemeClr>
                </a:solidFill>
                <a:hlinkClick r:id="rId3"/>
              </a:rPr>
              <a:t>https</a:t>
            </a:r>
            <a:r>
              <a:rPr lang="en-US" sz="1800" dirty="0">
                <a:solidFill>
                  <a:schemeClr val="tx1">
                    <a:lumMod val="85000"/>
                    <a:lumOff val="15000"/>
                  </a:schemeClr>
                </a:solidFill>
                <a:hlinkClick r:id="rId3"/>
              </a:rPr>
              <a:t>://</a:t>
            </a:r>
            <a:r>
              <a:rPr lang="en-US" sz="1800" dirty="0" smtClean="0">
                <a:solidFill>
                  <a:schemeClr val="tx1">
                    <a:lumMod val="85000"/>
                    <a:lumOff val="15000"/>
                  </a:schemeClr>
                </a:solidFill>
                <a:hlinkClick r:id="rId3"/>
              </a:rPr>
              <a:t>youtu.be/pp0lvhwdmR0</a:t>
            </a:r>
            <a:r>
              <a:rPr lang="en-US" sz="1800" dirty="0" smtClean="0">
                <a:solidFill>
                  <a:schemeClr val="tx1">
                    <a:lumMod val="85000"/>
                    <a:lumOff val="15000"/>
                  </a:schemeClr>
                </a:solidFill>
              </a:rPr>
              <a:t> </a:t>
            </a:r>
            <a:r>
              <a:rPr lang="en-US" sz="1800" dirty="0">
                <a:solidFill>
                  <a:schemeClr val="tx1">
                    <a:lumMod val="85000"/>
                    <a:lumOff val="15000"/>
                  </a:schemeClr>
                </a:solidFill>
              </a:rPr>
              <a:t/>
            </a:r>
            <a:br>
              <a:rPr lang="en-US" sz="1800" dirty="0">
                <a:solidFill>
                  <a:schemeClr val="tx1">
                    <a:lumMod val="85000"/>
                    <a:lumOff val="15000"/>
                  </a:schemeClr>
                </a:solidFill>
              </a:rPr>
            </a:br>
            <a:r>
              <a:rPr lang="en-US" sz="1800" dirty="0" smtClean="0">
                <a:solidFill>
                  <a:schemeClr val="tx1">
                    <a:lumMod val="85000"/>
                    <a:lumOff val="15000"/>
                  </a:schemeClr>
                </a:solidFill>
              </a:rPr>
              <a:t/>
            </a:r>
            <a:br>
              <a:rPr lang="en-US" sz="1800" dirty="0" smtClean="0">
                <a:solidFill>
                  <a:schemeClr val="tx1">
                    <a:lumMod val="85000"/>
                    <a:lumOff val="15000"/>
                  </a:schemeClr>
                </a:solidFill>
              </a:rPr>
            </a:br>
            <a:r>
              <a:rPr lang="en-US" sz="1800" dirty="0" smtClean="0">
                <a:solidFill>
                  <a:schemeClr val="tx1">
                    <a:lumMod val="85000"/>
                    <a:lumOff val="15000"/>
                  </a:schemeClr>
                </a:solidFill>
              </a:rPr>
              <a:t>Session 3 	Set Goals and Actions linked to Values</a:t>
            </a:r>
            <a:r>
              <a:rPr lang="en-US" sz="1800" dirty="0">
                <a:solidFill>
                  <a:schemeClr val="tx1">
                    <a:lumMod val="85000"/>
                    <a:lumOff val="15000"/>
                  </a:schemeClr>
                </a:solidFill>
              </a:rPr>
              <a:t>: </a:t>
            </a:r>
            <a:r>
              <a:rPr lang="en-US" sz="1800" dirty="0" smtClean="0">
                <a:solidFill>
                  <a:schemeClr val="tx1">
                    <a:lumMod val="85000"/>
                    <a:lumOff val="15000"/>
                  </a:schemeClr>
                </a:solidFill>
              </a:rPr>
              <a:t>	</a:t>
            </a:r>
            <a:r>
              <a:rPr lang="en-US" sz="1800" dirty="0" smtClean="0">
                <a:solidFill>
                  <a:schemeClr val="tx1">
                    <a:lumMod val="85000"/>
                    <a:lumOff val="15000"/>
                  </a:schemeClr>
                </a:solidFill>
                <a:hlinkClick r:id="rId4"/>
              </a:rPr>
              <a:t>https</a:t>
            </a:r>
            <a:r>
              <a:rPr lang="en-US" sz="1800" dirty="0">
                <a:solidFill>
                  <a:schemeClr val="tx1">
                    <a:lumMod val="85000"/>
                    <a:lumOff val="15000"/>
                  </a:schemeClr>
                </a:solidFill>
                <a:hlinkClick r:id="rId4"/>
              </a:rPr>
              <a:t>://</a:t>
            </a:r>
            <a:r>
              <a:rPr lang="en-US" sz="1800" dirty="0" smtClean="0">
                <a:solidFill>
                  <a:schemeClr val="tx1">
                    <a:lumMod val="85000"/>
                    <a:lumOff val="15000"/>
                  </a:schemeClr>
                </a:solidFill>
                <a:hlinkClick r:id="rId4"/>
              </a:rPr>
              <a:t>youtu.be/aFiTAtFkwZs</a:t>
            </a:r>
            <a:r>
              <a:rPr lang="en-US" sz="1800" dirty="0" smtClean="0">
                <a:solidFill>
                  <a:schemeClr val="tx1">
                    <a:lumMod val="85000"/>
                    <a:lumOff val="15000"/>
                  </a:schemeClr>
                </a:solidFill>
              </a:rPr>
              <a:t> </a:t>
            </a:r>
            <a:br>
              <a:rPr lang="en-US" sz="1800" dirty="0" smtClean="0">
                <a:solidFill>
                  <a:schemeClr val="tx1">
                    <a:lumMod val="85000"/>
                    <a:lumOff val="15000"/>
                  </a:schemeClr>
                </a:solidFill>
              </a:rPr>
            </a:br>
            <a:r>
              <a:rPr lang="en-US" sz="1800" dirty="0" smtClean="0">
                <a:solidFill>
                  <a:schemeClr val="tx1">
                    <a:lumMod val="85000"/>
                    <a:lumOff val="15000"/>
                  </a:schemeClr>
                </a:solidFill>
              </a:rPr>
              <a:t/>
            </a:r>
            <a:br>
              <a:rPr lang="en-US" sz="1800" dirty="0" smtClean="0">
                <a:solidFill>
                  <a:schemeClr val="tx1">
                    <a:lumMod val="85000"/>
                    <a:lumOff val="15000"/>
                  </a:schemeClr>
                </a:solidFill>
              </a:rPr>
            </a:br>
            <a:r>
              <a:rPr lang="en-US" sz="1800" dirty="0" smtClean="0">
                <a:solidFill>
                  <a:schemeClr val="tx1">
                    <a:lumMod val="85000"/>
                    <a:lumOff val="15000"/>
                  </a:schemeClr>
                </a:solidFill>
              </a:rPr>
              <a:t>Session 4	Avatars and Dashboard</a:t>
            </a:r>
            <a:r>
              <a:rPr lang="en-US" sz="1800" dirty="0">
                <a:solidFill>
                  <a:schemeClr val="tx1">
                    <a:lumMod val="85000"/>
                    <a:lumOff val="15000"/>
                  </a:schemeClr>
                </a:solidFill>
              </a:rPr>
              <a:t>: </a:t>
            </a:r>
            <a:r>
              <a:rPr lang="en-US" sz="1800" dirty="0" smtClean="0">
                <a:solidFill>
                  <a:schemeClr val="tx1">
                    <a:lumMod val="85000"/>
                    <a:lumOff val="15000"/>
                  </a:schemeClr>
                </a:solidFill>
              </a:rPr>
              <a:t>			</a:t>
            </a:r>
            <a:r>
              <a:rPr lang="en-US" sz="1800" dirty="0" smtClean="0">
                <a:solidFill>
                  <a:schemeClr val="tx1">
                    <a:lumMod val="85000"/>
                    <a:lumOff val="15000"/>
                  </a:schemeClr>
                </a:solidFill>
                <a:hlinkClick r:id="rId5"/>
              </a:rPr>
              <a:t>https</a:t>
            </a:r>
            <a:r>
              <a:rPr lang="en-US" sz="1800" dirty="0">
                <a:solidFill>
                  <a:schemeClr val="tx1">
                    <a:lumMod val="85000"/>
                    <a:lumOff val="15000"/>
                  </a:schemeClr>
                </a:solidFill>
                <a:hlinkClick r:id="rId5"/>
              </a:rPr>
              <a:t>://</a:t>
            </a:r>
            <a:r>
              <a:rPr lang="en-US" sz="1800" dirty="0" smtClean="0">
                <a:solidFill>
                  <a:schemeClr val="tx1">
                    <a:lumMod val="85000"/>
                    <a:lumOff val="15000"/>
                  </a:schemeClr>
                </a:solidFill>
                <a:hlinkClick r:id="rId5"/>
              </a:rPr>
              <a:t>youtu.be/lXszjsXIH50</a:t>
            </a:r>
            <a:r>
              <a:rPr lang="en-US" sz="1800" dirty="0" smtClean="0">
                <a:solidFill>
                  <a:schemeClr val="tx1">
                    <a:lumMod val="85000"/>
                    <a:lumOff val="15000"/>
                  </a:schemeClr>
                </a:solidFill>
              </a:rPr>
              <a:t> </a:t>
            </a:r>
            <a:br>
              <a:rPr lang="en-US" sz="1800" dirty="0" smtClean="0">
                <a:solidFill>
                  <a:schemeClr val="tx1">
                    <a:lumMod val="85000"/>
                    <a:lumOff val="15000"/>
                  </a:schemeClr>
                </a:solidFill>
              </a:rPr>
            </a:br>
            <a:r>
              <a:rPr lang="en-US" sz="1800" dirty="0" smtClean="0">
                <a:solidFill>
                  <a:schemeClr val="tx1">
                    <a:lumMod val="85000"/>
                    <a:lumOff val="15000"/>
                  </a:schemeClr>
                </a:solidFill>
              </a:rPr>
              <a:t/>
            </a:r>
            <a:br>
              <a:rPr lang="en-US" sz="1800" dirty="0" smtClean="0">
                <a:solidFill>
                  <a:schemeClr val="tx1">
                    <a:lumMod val="85000"/>
                    <a:lumOff val="15000"/>
                  </a:schemeClr>
                </a:solidFill>
              </a:rPr>
            </a:br>
            <a:r>
              <a:rPr lang="en-US" sz="1800" dirty="0" smtClean="0">
                <a:solidFill>
                  <a:schemeClr val="tx1">
                    <a:lumMod val="85000"/>
                    <a:lumOff val="15000"/>
                  </a:schemeClr>
                </a:solidFill>
              </a:rPr>
              <a:t>Session 5	Achievements </a:t>
            </a:r>
            <a:r>
              <a:rPr lang="en-US" sz="1800" dirty="0">
                <a:solidFill>
                  <a:schemeClr val="tx1">
                    <a:lumMod val="85000"/>
                    <a:lumOff val="15000"/>
                  </a:schemeClr>
                </a:solidFill>
              </a:rPr>
              <a:t>and </a:t>
            </a:r>
            <a:r>
              <a:rPr lang="en-US" sz="1800" dirty="0" err="1" smtClean="0">
                <a:solidFill>
                  <a:schemeClr val="tx1">
                    <a:lumMod val="85000"/>
                    <a:lumOff val="15000"/>
                  </a:schemeClr>
                </a:solidFill>
              </a:rPr>
              <a:t>GOALd</a:t>
            </a:r>
            <a:r>
              <a:rPr lang="en-US" sz="1800" dirty="0">
                <a:solidFill>
                  <a:schemeClr val="tx1">
                    <a:lumMod val="85000"/>
                    <a:lumOff val="15000"/>
                  </a:schemeClr>
                </a:solidFill>
              </a:rPr>
              <a:t>: </a:t>
            </a:r>
            <a:r>
              <a:rPr lang="en-US" sz="1800" dirty="0" smtClean="0">
                <a:solidFill>
                  <a:schemeClr val="tx1">
                    <a:lumMod val="85000"/>
                    <a:lumOff val="15000"/>
                  </a:schemeClr>
                </a:solidFill>
              </a:rPr>
              <a:t>		</a:t>
            </a:r>
            <a:r>
              <a:rPr lang="en-US" sz="1800" dirty="0" smtClean="0">
                <a:solidFill>
                  <a:schemeClr val="tx1">
                    <a:lumMod val="85000"/>
                    <a:lumOff val="15000"/>
                  </a:schemeClr>
                </a:solidFill>
                <a:hlinkClick r:id="rId6"/>
              </a:rPr>
              <a:t>https</a:t>
            </a:r>
            <a:r>
              <a:rPr lang="en-US" sz="1800" dirty="0">
                <a:solidFill>
                  <a:schemeClr val="tx1">
                    <a:lumMod val="85000"/>
                    <a:lumOff val="15000"/>
                  </a:schemeClr>
                </a:solidFill>
                <a:hlinkClick r:id="rId6"/>
              </a:rPr>
              <a:t>://</a:t>
            </a:r>
            <a:r>
              <a:rPr lang="en-US" sz="1800" dirty="0" smtClean="0">
                <a:solidFill>
                  <a:schemeClr val="tx1">
                    <a:lumMod val="85000"/>
                    <a:lumOff val="15000"/>
                  </a:schemeClr>
                </a:solidFill>
                <a:hlinkClick r:id="rId6"/>
              </a:rPr>
              <a:t>youtu.be/jTUkqzKW6Q0</a:t>
            </a:r>
            <a:r>
              <a:rPr lang="en-US" sz="1800" dirty="0" smtClean="0">
                <a:solidFill>
                  <a:schemeClr val="tx1">
                    <a:lumMod val="85000"/>
                    <a:lumOff val="15000"/>
                  </a:schemeClr>
                </a:solidFill>
              </a:rPr>
              <a:t> </a:t>
            </a:r>
            <a:br>
              <a:rPr lang="en-US" sz="1800" dirty="0" smtClean="0">
                <a:solidFill>
                  <a:schemeClr val="tx1">
                    <a:lumMod val="85000"/>
                    <a:lumOff val="15000"/>
                  </a:schemeClr>
                </a:solidFill>
              </a:rPr>
            </a:br>
            <a:r>
              <a:rPr lang="en-US" sz="1800" dirty="0" smtClean="0">
                <a:solidFill>
                  <a:schemeClr val="tx1">
                    <a:lumMod val="85000"/>
                    <a:lumOff val="15000"/>
                  </a:schemeClr>
                </a:solidFill>
              </a:rPr>
              <a:t/>
            </a:r>
            <a:br>
              <a:rPr lang="en-US" sz="1800" dirty="0" smtClean="0">
                <a:solidFill>
                  <a:schemeClr val="tx1">
                    <a:lumMod val="85000"/>
                    <a:lumOff val="15000"/>
                  </a:schemeClr>
                </a:solidFill>
              </a:rPr>
            </a:br>
            <a:r>
              <a:rPr lang="en-US" sz="1800" dirty="0" smtClean="0">
                <a:solidFill>
                  <a:schemeClr val="tx1">
                    <a:lumMod val="85000"/>
                    <a:lumOff val="15000"/>
                  </a:schemeClr>
                </a:solidFill>
              </a:rPr>
              <a:t>Session 6	Snapshot</a:t>
            </a:r>
            <a:r>
              <a:rPr lang="en-US" sz="1800" dirty="0">
                <a:solidFill>
                  <a:schemeClr val="tx1">
                    <a:lumMod val="85000"/>
                    <a:lumOff val="15000"/>
                  </a:schemeClr>
                </a:solidFill>
              </a:rPr>
              <a:t>, ideas and competition time: </a:t>
            </a:r>
            <a:r>
              <a:rPr lang="en-US" sz="1800" dirty="0" smtClean="0">
                <a:solidFill>
                  <a:schemeClr val="tx1">
                    <a:lumMod val="85000"/>
                    <a:lumOff val="15000"/>
                  </a:schemeClr>
                </a:solidFill>
              </a:rPr>
              <a:t>	</a:t>
            </a:r>
            <a:r>
              <a:rPr lang="en-US" sz="1800" dirty="0" smtClean="0">
                <a:solidFill>
                  <a:schemeClr val="tx1">
                    <a:lumMod val="85000"/>
                    <a:lumOff val="15000"/>
                  </a:schemeClr>
                </a:solidFill>
                <a:hlinkClick r:id="rId7"/>
              </a:rPr>
              <a:t>https</a:t>
            </a:r>
            <a:r>
              <a:rPr lang="en-US" sz="1800" dirty="0">
                <a:solidFill>
                  <a:schemeClr val="tx1">
                    <a:lumMod val="85000"/>
                    <a:lumOff val="15000"/>
                  </a:schemeClr>
                </a:solidFill>
                <a:hlinkClick r:id="rId7"/>
              </a:rPr>
              <a:t>://</a:t>
            </a:r>
            <a:r>
              <a:rPr lang="en-US" sz="1800" dirty="0" smtClean="0">
                <a:solidFill>
                  <a:schemeClr val="tx1">
                    <a:lumMod val="85000"/>
                    <a:lumOff val="15000"/>
                  </a:schemeClr>
                </a:solidFill>
                <a:hlinkClick r:id="rId7"/>
              </a:rPr>
              <a:t>youtu.be/4tL3BqyMfI8</a:t>
            </a:r>
            <a:r>
              <a:rPr lang="en-US" sz="1800" dirty="0" smtClean="0">
                <a:solidFill>
                  <a:schemeClr val="tx1">
                    <a:lumMod val="85000"/>
                    <a:lumOff val="15000"/>
                  </a:schemeClr>
                </a:solidFill>
              </a:rPr>
              <a:t> </a:t>
            </a:r>
            <a:endParaRPr lang="en-US" sz="1800" dirty="0">
              <a:solidFill>
                <a:schemeClr val="tx1">
                  <a:lumMod val="85000"/>
                  <a:lumOff val="15000"/>
                </a:schemeClr>
              </a:solidFill>
            </a:endParaRPr>
          </a:p>
        </p:txBody>
      </p:sp>
      <p:sp>
        <p:nvSpPr>
          <p:cNvPr id="6" name="Title 3"/>
          <p:cNvSpPr txBox="1">
            <a:spLocks/>
          </p:cNvSpPr>
          <p:nvPr/>
        </p:nvSpPr>
        <p:spPr>
          <a:xfrm>
            <a:off x="861634" y="719207"/>
            <a:ext cx="5577803" cy="598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r>
              <a:rPr lang="en-US" sz="1800" dirty="0" smtClean="0">
                <a:solidFill>
                  <a:srgbClr val="1A528D"/>
                </a:solidFill>
              </a:rPr>
              <a:t>QUICK VIDEO LINKS – Student sessions</a:t>
            </a:r>
            <a:endParaRPr lang="en-US" sz="1800" dirty="0">
              <a:solidFill>
                <a:srgbClr val="1A528D"/>
              </a:solidFill>
            </a:endParaRPr>
          </a:p>
        </p:txBody>
      </p:sp>
    </p:spTree>
    <p:extLst>
      <p:ext uri="{BB962C8B-B14F-4D97-AF65-F5344CB8AC3E}">
        <p14:creationId xmlns:p14="http://schemas.microsoft.com/office/powerpoint/2010/main" val="1087198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861634" y="719207"/>
            <a:ext cx="10137292" cy="598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pPr marL="342900" indent="-342900">
              <a:buAutoNum type="arabicPeriod"/>
            </a:pPr>
            <a:r>
              <a:rPr lang="en-US" sz="1800" dirty="0" smtClean="0">
                <a:solidFill>
                  <a:srgbClr val="1A528D"/>
                </a:solidFill>
              </a:rPr>
              <a:t>HOW TO LOG IN + SURVEYS	 </a:t>
            </a:r>
            <a:r>
              <a:rPr lang="en-US" sz="1800" dirty="0">
                <a:solidFill>
                  <a:schemeClr val="tx1">
                    <a:lumMod val="85000"/>
                    <a:lumOff val="15000"/>
                  </a:schemeClr>
                </a:solidFill>
                <a:hlinkClick r:id="rId2"/>
              </a:rPr>
              <a:t>https://youtu.be/0GDt0Xv6ImY</a:t>
            </a:r>
            <a:r>
              <a:rPr lang="en-US" sz="1800" dirty="0">
                <a:solidFill>
                  <a:schemeClr val="tx1">
                    <a:lumMod val="85000"/>
                    <a:lumOff val="15000"/>
                  </a:schemeClr>
                </a:solidFill>
              </a:rPr>
              <a:t> </a:t>
            </a:r>
            <a:endParaRPr lang="en-US" sz="1800" dirty="0">
              <a:solidFill>
                <a:srgbClr val="1A528D"/>
              </a:solidFill>
            </a:endParaRPr>
          </a:p>
        </p:txBody>
      </p:sp>
      <p:pic>
        <p:nvPicPr>
          <p:cNvPr id="5" name="Picture 4">
            <a:extLst>
              <a:ext uri="{FF2B5EF4-FFF2-40B4-BE49-F238E27FC236}">
                <a16:creationId xmlns:a16="http://schemas.microsoft.com/office/drawing/2014/main" xmlns="" id="{EC6E6F64-D107-40CB-B30D-E92E546AE190}"/>
              </a:ext>
            </a:extLst>
          </p:cNvPr>
          <p:cNvPicPr>
            <a:picLocks noChangeAspect="1"/>
          </p:cNvPicPr>
          <p:nvPr/>
        </p:nvPicPr>
        <p:blipFill rotWithShape="1">
          <a:blip r:embed="rId3"/>
          <a:srcRect l="18263" t="8672" r="19457" b="7541"/>
          <a:stretch/>
        </p:blipFill>
        <p:spPr>
          <a:xfrm>
            <a:off x="6115337" y="2169831"/>
            <a:ext cx="5259074" cy="3795540"/>
          </a:xfrm>
          <a:prstGeom prst="rect">
            <a:avLst/>
          </a:prstGeom>
          <a:effectLst>
            <a:outerShdw blurRad="330200" dist="38100" dir="2700000" algn="tl" rotWithShape="0">
              <a:prstClr val="black">
                <a:alpha val="40000"/>
              </a:prstClr>
            </a:outerShdw>
          </a:effectLst>
        </p:spPr>
      </p:pic>
      <p:sp>
        <p:nvSpPr>
          <p:cNvPr id="7" name="Title 3"/>
          <p:cNvSpPr txBox="1">
            <a:spLocks/>
          </p:cNvSpPr>
          <p:nvPr/>
        </p:nvSpPr>
        <p:spPr>
          <a:xfrm>
            <a:off x="838201" y="2088818"/>
            <a:ext cx="4308566" cy="181697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pPr marL="342900" indent="-342900">
              <a:lnSpc>
                <a:spcPct val="100000"/>
              </a:lnSpc>
              <a:buFont typeface="+mj-lt"/>
              <a:buAutoNum type="arabicPeriod"/>
            </a:pPr>
            <a:r>
              <a:rPr lang="en-US" sz="1400" b="0" dirty="0" smtClean="0">
                <a:solidFill>
                  <a:schemeClr val="tx1">
                    <a:lumMod val="85000"/>
                    <a:lumOff val="15000"/>
                  </a:schemeClr>
                </a:solidFill>
              </a:rPr>
              <a:t>Receive email from ‘</a:t>
            </a:r>
            <a:r>
              <a:rPr lang="en-US" sz="1400" b="0" dirty="0" err="1" smtClean="0">
                <a:solidFill>
                  <a:schemeClr val="tx1">
                    <a:lumMod val="85000"/>
                    <a:lumOff val="15000"/>
                  </a:schemeClr>
                </a:solidFill>
              </a:rPr>
              <a:t>LifeOnTime</a:t>
            </a:r>
            <a:r>
              <a:rPr lang="en-US" sz="1400" b="0" dirty="0" smtClean="0">
                <a:solidFill>
                  <a:schemeClr val="tx1">
                    <a:lumMod val="85000"/>
                    <a:lumOff val="15000"/>
                  </a:schemeClr>
                </a:solidFill>
              </a:rPr>
              <a:t>’ (the parent company of youHQ) - </a:t>
            </a:r>
            <a:r>
              <a:rPr lang="en-US" sz="1400" b="0" dirty="0">
                <a:solidFill>
                  <a:schemeClr val="tx1">
                    <a:lumMod val="85000"/>
                    <a:lumOff val="15000"/>
                  </a:schemeClr>
                </a:solidFill>
              </a:rPr>
              <a:t>check your junk folder</a:t>
            </a:r>
            <a:endParaRPr lang="en-US" sz="1400" b="0" dirty="0" smtClean="0">
              <a:solidFill>
                <a:schemeClr val="tx1">
                  <a:lumMod val="85000"/>
                  <a:lumOff val="15000"/>
                </a:schemeClr>
              </a:solidFill>
            </a:endParaRPr>
          </a:p>
          <a:p>
            <a:pPr marL="342900" indent="-342900">
              <a:lnSpc>
                <a:spcPct val="100000"/>
              </a:lnSpc>
              <a:buFont typeface="+mj-lt"/>
              <a:buAutoNum type="arabicPeriod"/>
            </a:pPr>
            <a:r>
              <a:rPr lang="en-US" sz="1400" b="0" dirty="0">
                <a:solidFill>
                  <a:schemeClr val="tx1">
                    <a:lumMod val="85000"/>
                    <a:lumOff val="15000"/>
                  </a:schemeClr>
                </a:solidFill>
              </a:rPr>
              <a:t>The email will contain</a:t>
            </a:r>
            <a:r>
              <a:rPr lang="en-US" sz="1400" b="0" dirty="0" smtClean="0">
                <a:solidFill>
                  <a:schemeClr val="tx1">
                    <a:lumMod val="85000"/>
                    <a:lumOff val="15000"/>
                  </a:schemeClr>
                </a:solidFill>
              </a:rPr>
              <a:t>:</a:t>
            </a:r>
            <a:br>
              <a:rPr lang="en-US" sz="1400" b="0" dirty="0" smtClean="0">
                <a:solidFill>
                  <a:schemeClr val="tx1">
                    <a:lumMod val="85000"/>
                    <a:lumOff val="15000"/>
                  </a:schemeClr>
                </a:solidFill>
              </a:rPr>
            </a:br>
            <a:r>
              <a:rPr lang="en-US" sz="1400" b="0" dirty="0" smtClean="0">
                <a:solidFill>
                  <a:schemeClr val="tx1">
                    <a:lumMod val="85000"/>
                    <a:lumOff val="15000"/>
                  </a:schemeClr>
                </a:solidFill>
              </a:rPr>
              <a:t>- Link to youHQ</a:t>
            </a:r>
            <a:br>
              <a:rPr lang="en-US" sz="1400" b="0" dirty="0" smtClean="0">
                <a:solidFill>
                  <a:schemeClr val="tx1">
                    <a:lumMod val="85000"/>
                    <a:lumOff val="15000"/>
                  </a:schemeClr>
                </a:solidFill>
              </a:rPr>
            </a:br>
            <a:r>
              <a:rPr lang="en-US" sz="1400" b="0" dirty="0" smtClean="0">
                <a:solidFill>
                  <a:schemeClr val="tx1">
                    <a:lumMod val="85000"/>
                    <a:lumOff val="15000"/>
                  </a:schemeClr>
                </a:solidFill>
              </a:rPr>
              <a:t>- School ID</a:t>
            </a:r>
            <a:br>
              <a:rPr lang="en-US" sz="1400" b="0" dirty="0" smtClean="0">
                <a:solidFill>
                  <a:schemeClr val="tx1">
                    <a:lumMod val="85000"/>
                    <a:lumOff val="15000"/>
                  </a:schemeClr>
                </a:solidFill>
              </a:rPr>
            </a:br>
            <a:r>
              <a:rPr lang="en-US" sz="1400" b="0" dirty="0" smtClean="0">
                <a:solidFill>
                  <a:schemeClr val="tx1">
                    <a:lumMod val="85000"/>
                    <a:lumOff val="15000"/>
                  </a:schemeClr>
                </a:solidFill>
              </a:rPr>
              <a:t>- Password</a:t>
            </a:r>
            <a:endParaRPr lang="en-US" sz="1400" b="0" dirty="0">
              <a:solidFill>
                <a:schemeClr val="tx1">
                  <a:lumMod val="85000"/>
                  <a:lumOff val="15000"/>
                </a:schemeClr>
              </a:solidFill>
            </a:endParaRPr>
          </a:p>
          <a:p>
            <a:pPr marL="342900" indent="-342900">
              <a:lnSpc>
                <a:spcPct val="100000"/>
              </a:lnSpc>
              <a:buFont typeface="+mj-lt"/>
              <a:buAutoNum type="arabicPeriod"/>
            </a:pPr>
            <a:r>
              <a:rPr lang="en-US" sz="1400" b="0" dirty="0" smtClean="0">
                <a:solidFill>
                  <a:schemeClr val="tx1">
                    <a:lumMod val="85000"/>
                    <a:lumOff val="15000"/>
                  </a:schemeClr>
                </a:solidFill>
              </a:rPr>
              <a:t>Click </a:t>
            </a:r>
            <a:r>
              <a:rPr lang="en-US" sz="1400" b="0" dirty="0">
                <a:solidFill>
                  <a:schemeClr val="tx1">
                    <a:lumMod val="85000"/>
                    <a:lumOff val="15000"/>
                  </a:schemeClr>
                </a:solidFill>
              </a:rPr>
              <a:t>on the link in the email or if you are using youHQ as an app on your device, open the app and enter the details as they appear. </a:t>
            </a:r>
          </a:p>
          <a:p>
            <a:pPr marL="342900" indent="-342900">
              <a:lnSpc>
                <a:spcPct val="100000"/>
              </a:lnSpc>
              <a:buFont typeface="+mj-lt"/>
              <a:buAutoNum type="arabicPeriod"/>
            </a:pPr>
            <a:r>
              <a:rPr lang="en-US" sz="1400" b="0" dirty="0" smtClean="0">
                <a:solidFill>
                  <a:schemeClr val="tx1">
                    <a:lumMod val="85000"/>
                    <a:lumOff val="15000"/>
                  </a:schemeClr>
                </a:solidFill>
              </a:rPr>
              <a:t>If </a:t>
            </a:r>
            <a:r>
              <a:rPr lang="en-US" sz="1400" b="0" dirty="0">
                <a:solidFill>
                  <a:schemeClr val="tx1">
                    <a:lumMod val="85000"/>
                    <a:lumOff val="15000"/>
                  </a:schemeClr>
                </a:solidFill>
              </a:rPr>
              <a:t>you copy and paste the password make sure there are no spaces or it won’t work!</a:t>
            </a:r>
            <a:endParaRPr lang="en-US" sz="1400" b="0" dirty="0">
              <a:solidFill>
                <a:schemeClr val="tx1">
                  <a:lumMod val="85000"/>
                  <a:lumOff val="15000"/>
                </a:schemeClr>
              </a:solidFill>
            </a:endParaRPr>
          </a:p>
        </p:txBody>
      </p:sp>
      <p:sp>
        <p:nvSpPr>
          <p:cNvPr id="8" name="Title 3"/>
          <p:cNvSpPr txBox="1">
            <a:spLocks/>
          </p:cNvSpPr>
          <p:nvPr/>
        </p:nvSpPr>
        <p:spPr>
          <a:xfrm>
            <a:off x="838201" y="1711234"/>
            <a:ext cx="4308566" cy="37758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pPr>
              <a:lnSpc>
                <a:spcPct val="100000"/>
              </a:lnSpc>
            </a:pPr>
            <a:r>
              <a:rPr lang="en-US" sz="1400" b="0" smtClean="0">
                <a:solidFill>
                  <a:schemeClr val="tx1">
                    <a:lumMod val="85000"/>
                    <a:lumOff val="15000"/>
                  </a:schemeClr>
                </a:solidFill>
              </a:rPr>
              <a:t>Log in</a:t>
            </a:r>
            <a:endParaRPr lang="en-US" sz="1400" b="0" dirty="0">
              <a:solidFill>
                <a:schemeClr val="tx1">
                  <a:lumMod val="85000"/>
                  <a:lumOff val="15000"/>
                </a:schemeClr>
              </a:solidFill>
            </a:endParaRPr>
          </a:p>
        </p:txBody>
      </p:sp>
      <p:sp>
        <p:nvSpPr>
          <p:cNvPr id="12" name="Title 3"/>
          <p:cNvSpPr txBox="1">
            <a:spLocks/>
          </p:cNvSpPr>
          <p:nvPr/>
        </p:nvSpPr>
        <p:spPr>
          <a:xfrm>
            <a:off x="838201" y="5106339"/>
            <a:ext cx="4308566" cy="11638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pPr marL="342900" indent="-342900">
              <a:lnSpc>
                <a:spcPct val="100000"/>
              </a:lnSpc>
              <a:buFont typeface="+mj-lt"/>
              <a:buAutoNum type="arabicPeriod"/>
            </a:pPr>
            <a:r>
              <a:rPr lang="en-US" sz="1400" b="0" dirty="0" smtClean="0">
                <a:solidFill>
                  <a:schemeClr val="tx1">
                    <a:lumMod val="85000"/>
                    <a:lumOff val="15000"/>
                  </a:schemeClr>
                </a:solidFill>
              </a:rPr>
              <a:t>The very first time you log in you will be introduced to the ‘</a:t>
            </a:r>
            <a:r>
              <a:rPr lang="en-US" sz="1400" dirty="0" smtClean="0">
                <a:solidFill>
                  <a:schemeClr val="tx1">
                    <a:lumMod val="85000"/>
                    <a:lumOff val="15000"/>
                  </a:schemeClr>
                </a:solidFill>
              </a:rPr>
              <a:t>Goal </a:t>
            </a:r>
            <a:r>
              <a:rPr lang="en-US" sz="1400" dirty="0">
                <a:solidFill>
                  <a:schemeClr val="tx1">
                    <a:lumMod val="85000"/>
                    <a:lumOff val="15000"/>
                  </a:schemeClr>
                </a:solidFill>
              </a:rPr>
              <a:t>G</a:t>
            </a:r>
            <a:r>
              <a:rPr lang="en-US" sz="1400" dirty="0" smtClean="0">
                <a:solidFill>
                  <a:schemeClr val="tx1">
                    <a:lumMod val="85000"/>
                    <a:lumOff val="15000"/>
                  </a:schemeClr>
                </a:solidFill>
              </a:rPr>
              <a:t>enie</a:t>
            </a:r>
            <a:r>
              <a:rPr lang="en-US" sz="1400" b="0" dirty="0" smtClean="0">
                <a:solidFill>
                  <a:schemeClr val="tx1">
                    <a:lumMod val="85000"/>
                    <a:lumOff val="15000"/>
                  </a:schemeClr>
                </a:solidFill>
              </a:rPr>
              <a:t>’ – despite it’s name it will walk you through an intro to youHQ as well as how to set goals and introduce values.</a:t>
            </a:r>
          </a:p>
        </p:txBody>
      </p:sp>
      <p:sp>
        <p:nvSpPr>
          <p:cNvPr id="13" name="Title 3"/>
          <p:cNvSpPr txBox="1">
            <a:spLocks/>
          </p:cNvSpPr>
          <p:nvPr/>
        </p:nvSpPr>
        <p:spPr>
          <a:xfrm>
            <a:off x="838201" y="4728755"/>
            <a:ext cx="4308566" cy="37758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pPr>
              <a:lnSpc>
                <a:spcPct val="100000"/>
              </a:lnSpc>
            </a:pPr>
            <a:r>
              <a:rPr lang="en-US" sz="1400" b="0" dirty="0" smtClean="0">
                <a:solidFill>
                  <a:schemeClr val="tx1">
                    <a:lumMod val="85000"/>
                    <a:lumOff val="15000"/>
                  </a:schemeClr>
                </a:solidFill>
              </a:rPr>
              <a:t>First log in</a:t>
            </a:r>
            <a:endParaRPr lang="en-US" sz="1400" b="0" dirty="0">
              <a:solidFill>
                <a:schemeClr val="tx1">
                  <a:lumMod val="85000"/>
                  <a:lumOff val="15000"/>
                </a:schemeClr>
              </a:solidFill>
            </a:endParaRPr>
          </a:p>
        </p:txBody>
      </p:sp>
    </p:spTree>
    <p:extLst>
      <p:ext uri="{BB962C8B-B14F-4D97-AF65-F5344CB8AC3E}">
        <p14:creationId xmlns:p14="http://schemas.microsoft.com/office/powerpoint/2010/main" val="1184474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838201" y="1490103"/>
            <a:ext cx="4724399" cy="1816976"/>
          </a:xfrm>
          <a:prstGeom prst="rect">
            <a:avLst/>
          </a:prstGeom>
        </p:spPr>
        <p:txBody>
          <a:bodyPr vert="horz" lIns="91440" tIns="45720" rIns="91440" bIns="45720" rtlCol="0" anchor="t">
            <a:noAutofit/>
          </a:bodyPr>
          <a:lstStyle>
            <a:defPPr>
              <a:defRPr lang="en-US"/>
            </a:defPPr>
            <a:lvl1pPr>
              <a:lnSpc>
                <a:spcPct val="100000"/>
              </a:lnSpc>
              <a:spcBef>
                <a:spcPct val="0"/>
              </a:spcBef>
              <a:buNone/>
              <a:defRPr sz="1400" b="0" i="0">
                <a:solidFill>
                  <a:schemeClr val="tx1">
                    <a:lumMod val="85000"/>
                    <a:lumOff val="15000"/>
                  </a:schemeClr>
                </a:solidFill>
                <a:latin typeface="Hind" charset="0"/>
                <a:ea typeface="Hind" charset="0"/>
                <a:cs typeface="Hind" charset="0"/>
              </a:defRPr>
            </a:lvl1pPr>
          </a:lstStyle>
          <a:p>
            <a:pPr marL="285750" indent="-285750">
              <a:buFont typeface="Arial" charset="0"/>
              <a:buChar char="•"/>
            </a:pPr>
            <a:r>
              <a:rPr lang="en-US" dirty="0" smtClean="0"/>
              <a:t>After the Goal Genie, or if you’ve clicked to skip it, youHQ will launch two surveys; WHO-5 (</a:t>
            </a:r>
            <a:r>
              <a:rPr lang="en-US" dirty="0"/>
              <a:t>World Health </a:t>
            </a:r>
            <a:r>
              <a:rPr lang="en-US" dirty="0" err="1"/>
              <a:t>Organisation</a:t>
            </a:r>
            <a:r>
              <a:rPr lang="en-US" dirty="0"/>
              <a:t>, 5 </a:t>
            </a:r>
            <a:r>
              <a:rPr lang="en-US" dirty="0" smtClean="0"/>
              <a:t>question) and Mood emoji check-in. </a:t>
            </a:r>
          </a:p>
          <a:p>
            <a:pPr marL="285750" indent="-285750">
              <a:buFont typeface="Arial" charset="0"/>
              <a:buChar char="•"/>
            </a:pPr>
            <a:r>
              <a:rPr lang="en-US" dirty="0" smtClean="0"/>
              <a:t>Complete </a:t>
            </a:r>
            <a:r>
              <a:rPr lang="en-US" dirty="0"/>
              <a:t>the WHO-5 </a:t>
            </a:r>
            <a:r>
              <a:rPr lang="en-US" dirty="0" smtClean="0"/>
              <a:t>wellbeing </a:t>
            </a:r>
            <a:r>
              <a:rPr lang="en-US" dirty="0"/>
              <a:t>survey. </a:t>
            </a:r>
            <a:endParaRPr lang="en-US" dirty="0" smtClean="0"/>
          </a:p>
          <a:p>
            <a:pPr marL="285750" indent="-285750">
              <a:buFont typeface="Arial" charset="0"/>
              <a:buChar char="•"/>
            </a:pPr>
            <a:r>
              <a:rPr lang="en-US" dirty="0" smtClean="0"/>
              <a:t>For </a:t>
            </a:r>
            <a:r>
              <a:rPr lang="en-US" dirty="0"/>
              <a:t>each question select the most accurate answer from “All the time” all the way to “at no time”. </a:t>
            </a:r>
            <a:endParaRPr lang="en-US" dirty="0" smtClean="0"/>
          </a:p>
          <a:p>
            <a:pPr marL="285750" indent="-285750">
              <a:buFont typeface="Arial" charset="0"/>
              <a:buChar char="•"/>
            </a:pPr>
            <a:r>
              <a:rPr lang="en-US" dirty="0" smtClean="0"/>
              <a:t>It’s </a:t>
            </a:r>
            <a:r>
              <a:rPr lang="en-US" dirty="0"/>
              <a:t>important you are honest. Remember, this is not a test</a:t>
            </a:r>
            <a:r>
              <a:rPr lang="en-US" dirty="0" smtClean="0"/>
              <a:t>.)</a:t>
            </a:r>
            <a:endParaRPr lang="en-US" dirty="0"/>
          </a:p>
        </p:txBody>
      </p:sp>
      <p:sp>
        <p:nvSpPr>
          <p:cNvPr id="8" name="Title 3"/>
          <p:cNvSpPr txBox="1">
            <a:spLocks/>
          </p:cNvSpPr>
          <p:nvPr/>
        </p:nvSpPr>
        <p:spPr>
          <a:xfrm>
            <a:off x="838201" y="1112519"/>
            <a:ext cx="4308566" cy="37758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pPr>
              <a:lnSpc>
                <a:spcPct val="100000"/>
              </a:lnSpc>
            </a:pPr>
            <a:r>
              <a:rPr lang="en-US" sz="1400" b="0" dirty="0" smtClean="0">
                <a:solidFill>
                  <a:schemeClr val="tx1">
                    <a:lumMod val="85000"/>
                    <a:lumOff val="15000"/>
                  </a:schemeClr>
                </a:solidFill>
              </a:rPr>
              <a:t>Surveys</a:t>
            </a:r>
            <a:endParaRPr lang="en-US" sz="1400" b="0" dirty="0">
              <a:solidFill>
                <a:schemeClr val="tx1">
                  <a:lumMod val="85000"/>
                  <a:lumOff val="15000"/>
                </a:schemeClr>
              </a:solidFill>
            </a:endParaRPr>
          </a:p>
        </p:txBody>
      </p:sp>
      <p:sp>
        <p:nvSpPr>
          <p:cNvPr id="9" name="Title 3"/>
          <p:cNvSpPr txBox="1">
            <a:spLocks/>
          </p:cNvSpPr>
          <p:nvPr/>
        </p:nvSpPr>
        <p:spPr>
          <a:xfrm>
            <a:off x="838201" y="3873455"/>
            <a:ext cx="4593770" cy="1816976"/>
          </a:xfrm>
          <a:prstGeom prst="rect">
            <a:avLst/>
          </a:prstGeom>
        </p:spPr>
        <p:txBody>
          <a:bodyPr vert="horz" lIns="91440" tIns="45720" rIns="91440" bIns="45720" rtlCol="0" anchor="t">
            <a:noAutofit/>
          </a:bodyPr>
          <a:lstStyle>
            <a:defPPr>
              <a:defRPr lang="en-US"/>
            </a:defPPr>
            <a:lvl1pPr>
              <a:lnSpc>
                <a:spcPct val="100000"/>
              </a:lnSpc>
              <a:spcBef>
                <a:spcPct val="0"/>
              </a:spcBef>
              <a:buNone/>
              <a:defRPr sz="1400" b="0" i="0">
                <a:solidFill>
                  <a:schemeClr val="tx1">
                    <a:lumMod val="85000"/>
                    <a:lumOff val="15000"/>
                  </a:schemeClr>
                </a:solidFill>
                <a:latin typeface="Hind" charset="0"/>
                <a:ea typeface="Hind" charset="0"/>
                <a:cs typeface="Hind" charset="0"/>
              </a:defRPr>
            </a:lvl1pPr>
          </a:lstStyle>
          <a:p>
            <a:pPr marL="285750" indent="-285750">
              <a:buFont typeface="Arial" charset="0"/>
              <a:buChar char="•"/>
            </a:pPr>
            <a:r>
              <a:rPr lang="en-US" dirty="0" smtClean="0"/>
              <a:t>When </a:t>
            </a:r>
            <a:r>
              <a:rPr lang="en-US" dirty="0"/>
              <a:t>this is done the ‘mood check-in’ will automatically appear</a:t>
            </a:r>
            <a:r>
              <a:rPr lang="en-US" dirty="0" smtClean="0"/>
              <a:t>.</a:t>
            </a:r>
          </a:p>
          <a:p>
            <a:pPr marL="285750" indent="-285750">
              <a:buFont typeface="Arial" charset="0"/>
              <a:buChar char="•"/>
            </a:pPr>
            <a:r>
              <a:rPr lang="en-US" dirty="0" smtClean="0"/>
              <a:t>Select </a:t>
            </a:r>
            <a:r>
              <a:rPr lang="en-US" dirty="0"/>
              <a:t>the mood emoji image that best reflects how you are feeling right now. </a:t>
            </a:r>
            <a:endParaRPr lang="en-US" dirty="0" smtClean="0"/>
          </a:p>
          <a:p>
            <a:pPr marL="285750" indent="-285750">
              <a:buFont typeface="Arial" charset="0"/>
              <a:buChar char="•"/>
            </a:pPr>
            <a:r>
              <a:rPr lang="en-US" dirty="0" smtClean="0"/>
              <a:t>Think </a:t>
            </a:r>
            <a:r>
              <a:rPr lang="en-US" dirty="0"/>
              <a:t>about a possible reason why you might be feeling this way. This is </a:t>
            </a:r>
            <a:r>
              <a:rPr lang="en-US" dirty="0" smtClean="0"/>
              <a:t>called emotional intelligence.</a:t>
            </a:r>
          </a:p>
          <a:p>
            <a:pPr marL="285750" indent="-285750">
              <a:buFont typeface="Arial" charset="0"/>
              <a:buChar char="•"/>
            </a:pPr>
            <a:r>
              <a:rPr lang="en-GB" dirty="0"/>
              <a:t>You may will then be asked to explain your feelings, if you feel able to do this, it will support us in being able to help you (if you don’t feel able to share why, that is ok as well</a:t>
            </a:r>
            <a:r>
              <a:rPr lang="en-GB" dirty="0" smtClean="0"/>
              <a:t>)</a:t>
            </a:r>
            <a:r>
              <a:rPr lang="en-US" dirty="0"/>
              <a:t>.</a:t>
            </a:r>
            <a:endParaRPr lang="en-GB" dirty="0"/>
          </a:p>
        </p:txBody>
      </p:sp>
      <p:sp>
        <p:nvSpPr>
          <p:cNvPr id="10" name="Title 3"/>
          <p:cNvSpPr txBox="1">
            <a:spLocks/>
          </p:cNvSpPr>
          <p:nvPr/>
        </p:nvSpPr>
        <p:spPr>
          <a:xfrm>
            <a:off x="838201" y="3495871"/>
            <a:ext cx="4308566" cy="37758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pPr>
              <a:lnSpc>
                <a:spcPct val="100000"/>
              </a:lnSpc>
            </a:pPr>
            <a:r>
              <a:rPr lang="en-US" sz="1400" b="0" dirty="0" smtClean="0">
                <a:solidFill>
                  <a:schemeClr val="tx1">
                    <a:lumMod val="85000"/>
                    <a:lumOff val="15000"/>
                  </a:schemeClr>
                </a:solidFill>
              </a:rPr>
              <a:t>Mood Survey</a:t>
            </a:r>
            <a:endParaRPr lang="en-US" sz="1400" b="0" dirty="0">
              <a:solidFill>
                <a:schemeClr val="tx1">
                  <a:lumMod val="85000"/>
                  <a:lumOff val="15000"/>
                </a:schemeClr>
              </a:solidFill>
            </a:endParaRPr>
          </a:p>
        </p:txBody>
      </p:sp>
      <p:pic>
        <p:nvPicPr>
          <p:cNvPr id="11" name="Picture 10">
            <a:extLst>
              <a:ext uri="{FF2B5EF4-FFF2-40B4-BE49-F238E27FC236}">
                <a16:creationId xmlns:a16="http://schemas.microsoft.com/office/drawing/2014/main" xmlns="" id="{BD991F9B-D97C-48FE-AE5C-13EC81306CF1}"/>
              </a:ext>
            </a:extLst>
          </p:cNvPr>
          <p:cNvPicPr>
            <a:picLocks noChangeAspect="1"/>
          </p:cNvPicPr>
          <p:nvPr/>
        </p:nvPicPr>
        <p:blipFill rotWithShape="1">
          <a:blip r:embed="rId2"/>
          <a:srcRect t="9888" r="4284" b="7829"/>
          <a:stretch/>
        </p:blipFill>
        <p:spPr>
          <a:xfrm>
            <a:off x="5962938" y="1243148"/>
            <a:ext cx="3823319" cy="1763212"/>
          </a:xfrm>
          <a:prstGeom prst="rect">
            <a:avLst/>
          </a:prstGeom>
          <a:effectLst>
            <a:outerShdw blurRad="190500" dist="38100" dir="1620000" algn="tl" rotWithShape="0">
              <a:prstClr val="black">
                <a:alpha val="41000"/>
              </a:prstClr>
            </a:outerShdw>
          </a:effectLst>
        </p:spPr>
      </p:pic>
      <p:sp>
        <p:nvSpPr>
          <p:cNvPr id="12" name="Title 3"/>
          <p:cNvSpPr txBox="1">
            <a:spLocks/>
          </p:cNvSpPr>
          <p:nvPr/>
        </p:nvSpPr>
        <p:spPr>
          <a:xfrm>
            <a:off x="9667903" y="3587900"/>
            <a:ext cx="2329543" cy="1088270"/>
          </a:xfrm>
          <a:prstGeom prst="rect">
            <a:avLst/>
          </a:prstGeom>
        </p:spPr>
        <p:txBody>
          <a:bodyPr vert="horz" lIns="91440" tIns="45720" rIns="91440" bIns="45720" rtlCol="0" anchor="t">
            <a:noAutofit/>
          </a:bodyPr>
          <a:lstStyle>
            <a:defPPr>
              <a:defRPr lang="en-US"/>
            </a:defPPr>
            <a:lvl1pPr>
              <a:lnSpc>
                <a:spcPct val="100000"/>
              </a:lnSpc>
              <a:spcBef>
                <a:spcPct val="0"/>
              </a:spcBef>
              <a:buNone/>
              <a:defRPr sz="1400" b="0" i="0">
                <a:solidFill>
                  <a:schemeClr val="tx1">
                    <a:lumMod val="85000"/>
                    <a:lumOff val="15000"/>
                  </a:schemeClr>
                </a:solidFill>
                <a:latin typeface="Hind" charset="0"/>
                <a:ea typeface="Hind" charset="0"/>
                <a:cs typeface="Hind" charset="0"/>
              </a:defRPr>
            </a:lvl1pPr>
          </a:lstStyle>
          <a:p>
            <a:r>
              <a:rPr lang="en-US" sz="1100" b="1" dirty="0" smtClean="0">
                <a:solidFill>
                  <a:srgbClr val="1A9699"/>
                </a:solidFill>
              </a:rPr>
              <a:t>Emotional Intelligence </a:t>
            </a:r>
            <a:r>
              <a:rPr lang="en-US" sz="1100" dirty="0" smtClean="0">
                <a:solidFill>
                  <a:srgbClr val="1A9699"/>
                </a:solidFill>
              </a:rPr>
              <a:t>is </a:t>
            </a:r>
            <a:r>
              <a:rPr lang="en-US" sz="1100" dirty="0">
                <a:solidFill>
                  <a:srgbClr val="1A9699"/>
                </a:solidFill>
              </a:rPr>
              <a:t>a skill </a:t>
            </a:r>
            <a:r>
              <a:rPr lang="en-US" sz="1100" dirty="0" smtClean="0">
                <a:solidFill>
                  <a:srgbClr val="1A9699"/>
                </a:solidFill>
              </a:rPr>
              <a:t>that improves your mental fitness (many </a:t>
            </a:r>
            <a:r>
              <a:rPr lang="en-US" sz="1100" dirty="0">
                <a:solidFill>
                  <a:srgbClr val="1A9699"/>
                </a:solidFill>
              </a:rPr>
              <a:t>adults struggle with this</a:t>
            </a:r>
            <a:r>
              <a:rPr lang="en-US" sz="1100" smtClean="0">
                <a:solidFill>
                  <a:srgbClr val="1A9699"/>
                </a:solidFill>
              </a:rPr>
              <a:t>). </a:t>
            </a:r>
            <a:br>
              <a:rPr lang="en-US" sz="1100" smtClean="0">
                <a:solidFill>
                  <a:srgbClr val="1A9699"/>
                </a:solidFill>
              </a:rPr>
            </a:br>
            <a:r>
              <a:rPr lang="en-US" sz="1100" dirty="0" smtClean="0">
                <a:solidFill>
                  <a:srgbClr val="1A9699"/>
                </a:solidFill>
              </a:rPr>
              <a:t>If </a:t>
            </a:r>
            <a:r>
              <a:rPr lang="en-US" sz="1100" dirty="0">
                <a:solidFill>
                  <a:srgbClr val="1A9699"/>
                </a:solidFill>
              </a:rPr>
              <a:t>you can develop this now it will help you mentally in the </a:t>
            </a:r>
            <a:r>
              <a:rPr lang="en-US" sz="1100" dirty="0" smtClean="0">
                <a:solidFill>
                  <a:srgbClr val="1A9699"/>
                </a:solidFill>
              </a:rPr>
              <a:t>future.</a:t>
            </a:r>
            <a:endParaRPr lang="en-US" sz="1100" dirty="0">
              <a:solidFill>
                <a:srgbClr val="1A9699"/>
              </a:solidFill>
            </a:endParaRPr>
          </a:p>
        </p:txBody>
      </p:sp>
      <p:pic>
        <p:nvPicPr>
          <p:cNvPr id="13" name="Picture 12">
            <a:extLst>
              <a:ext uri="{FF2B5EF4-FFF2-40B4-BE49-F238E27FC236}">
                <a16:creationId xmlns:a16="http://schemas.microsoft.com/office/drawing/2014/main" xmlns="" id="{6907E269-9706-4C76-B98A-AAB4A32F623D}"/>
              </a:ext>
            </a:extLst>
          </p:cNvPr>
          <p:cNvPicPr>
            <a:picLocks noChangeAspect="1"/>
          </p:cNvPicPr>
          <p:nvPr/>
        </p:nvPicPr>
        <p:blipFill>
          <a:blip r:embed="rId3"/>
          <a:stretch>
            <a:fillRect/>
          </a:stretch>
        </p:blipFill>
        <p:spPr>
          <a:xfrm>
            <a:off x="6178290" y="3495871"/>
            <a:ext cx="3250609" cy="1743816"/>
          </a:xfrm>
          <a:prstGeom prst="rect">
            <a:avLst/>
          </a:prstGeom>
          <a:effectLst>
            <a:outerShdw blurRad="190500" dist="38100" dir="1620000" algn="tl" rotWithShape="0">
              <a:prstClr val="black">
                <a:alpha val="41000"/>
              </a:prstClr>
            </a:outerShdw>
          </a:effectLst>
        </p:spPr>
      </p:pic>
      <p:pic>
        <p:nvPicPr>
          <p:cNvPr id="14" name="Picture 13">
            <a:extLst>
              <a:ext uri="{FF2B5EF4-FFF2-40B4-BE49-F238E27FC236}">
                <a16:creationId xmlns:a16="http://schemas.microsoft.com/office/drawing/2014/main" xmlns="" id="{AE264E09-BAB0-4119-BC13-E9597870839B}"/>
              </a:ext>
            </a:extLst>
          </p:cNvPr>
          <p:cNvPicPr>
            <a:picLocks noChangeAspect="1"/>
          </p:cNvPicPr>
          <p:nvPr/>
        </p:nvPicPr>
        <p:blipFill>
          <a:blip r:embed="rId4"/>
          <a:stretch>
            <a:fillRect/>
          </a:stretch>
        </p:blipFill>
        <p:spPr>
          <a:xfrm>
            <a:off x="7413847" y="4768199"/>
            <a:ext cx="3004495" cy="1611786"/>
          </a:xfrm>
          <a:prstGeom prst="rect">
            <a:avLst/>
          </a:prstGeom>
          <a:effectLst>
            <a:outerShdw blurRad="190500" dist="38100" dir="1620000" algn="tl" rotWithShape="0">
              <a:prstClr val="black">
                <a:alpha val="41000"/>
              </a:prstClr>
            </a:outerShdw>
          </a:effectLst>
        </p:spPr>
      </p:pic>
      <p:sp>
        <p:nvSpPr>
          <p:cNvPr id="2" name="Rectangle 1"/>
          <p:cNvSpPr/>
          <p:nvPr/>
        </p:nvSpPr>
        <p:spPr>
          <a:xfrm>
            <a:off x="0" y="0"/>
            <a:ext cx="12192000" cy="598714"/>
          </a:xfrm>
          <a:prstGeom prst="rect">
            <a:avLst/>
          </a:prstGeom>
          <a:solidFill>
            <a:srgbClr val="252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Hind Light" charset="0"/>
                <a:ea typeface="Hind Light" charset="0"/>
                <a:cs typeface="Hind Light" charset="0"/>
              </a:rPr>
              <a:t>NOTE</a:t>
            </a:r>
            <a:r>
              <a:rPr lang="en-GB" sz="1200" dirty="0" smtClean="0">
                <a:latin typeface="Hind Light" charset="0"/>
                <a:ea typeface="Hind Light" charset="0"/>
                <a:cs typeface="Hind Light" charset="0"/>
              </a:rPr>
              <a:t>: Please </a:t>
            </a:r>
            <a:r>
              <a:rPr lang="en-GB" sz="1200" dirty="0">
                <a:latin typeface="Hind Light" charset="0"/>
                <a:ea typeface="Hind Light" charset="0"/>
                <a:cs typeface="Hind Light" charset="0"/>
              </a:rPr>
              <a:t>be aware that all information on </a:t>
            </a:r>
            <a:r>
              <a:rPr lang="en-GB" sz="1200" dirty="0" err="1" smtClean="0">
                <a:latin typeface="Hind Light" charset="0"/>
                <a:ea typeface="Hind Light" charset="0"/>
                <a:cs typeface="Hind Light" charset="0"/>
              </a:rPr>
              <a:t>youHQ</a:t>
            </a:r>
            <a:r>
              <a:rPr lang="en-GB" sz="1200" dirty="0" smtClean="0">
                <a:latin typeface="Hind Light" charset="0"/>
                <a:ea typeface="Hind Light" charset="0"/>
                <a:cs typeface="Hind Light" charset="0"/>
              </a:rPr>
              <a:t> </a:t>
            </a:r>
            <a:r>
              <a:rPr lang="en-GB" sz="1200" dirty="0">
                <a:latin typeface="Hind Light" charset="0"/>
                <a:ea typeface="Hind Light" charset="0"/>
                <a:cs typeface="Hind Light" charset="0"/>
              </a:rPr>
              <a:t>will be monitored by your teacher and Head of Year</a:t>
            </a:r>
            <a:r>
              <a:rPr lang="en-GB" sz="1200" dirty="0" smtClean="0">
                <a:latin typeface="Hind Light" charset="0"/>
                <a:ea typeface="Hind Light" charset="0"/>
                <a:cs typeface="Hind Light" charset="0"/>
              </a:rPr>
              <a:t>. </a:t>
            </a:r>
            <a:r>
              <a:rPr lang="en-GB" sz="1200" dirty="0">
                <a:latin typeface="Hind Light" charset="0"/>
                <a:ea typeface="Hind Light" charset="0"/>
                <a:cs typeface="Hind Light" charset="0"/>
              </a:rPr>
              <a:t>As a school we have a duty of care to ensure you are safe and happy</a:t>
            </a:r>
            <a:r>
              <a:rPr lang="en-GB" sz="1200" dirty="0" smtClean="0">
                <a:latin typeface="Hind Light" charset="0"/>
                <a:ea typeface="Hind Light" charset="0"/>
                <a:cs typeface="Hind Light" charset="0"/>
              </a:rPr>
              <a:t>.</a:t>
            </a:r>
            <a:endParaRPr lang="en-GB" sz="1200" dirty="0">
              <a:latin typeface="Hind Light" charset="0"/>
              <a:ea typeface="Hind Light" charset="0"/>
              <a:cs typeface="Hind Light" charset="0"/>
            </a:endParaRPr>
          </a:p>
        </p:txBody>
      </p:sp>
    </p:spTree>
    <p:extLst>
      <p:ext uri="{BB962C8B-B14F-4D97-AF65-F5344CB8AC3E}">
        <p14:creationId xmlns:p14="http://schemas.microsoft.com/office/powerpoint/2010/main" val="486955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9211" b="10158"/>
          <a:stretch/>
        </p:blipFill>
        <p:spPr>
          <a:xfrm>
            <a:off x="5334000" y="1121526"/>
            <a:ext cx="6858000" cy="4843846"/>
          </a:xfrm>
          <a:prstGeom prst="rect">
            <a:avLst/>
          </a:prstGeom>
        </p:spPr>
      </p:pic>
      <p:sp>
        <p:nvSpPr>
          <p:cNvPr id="6" name="Title 3"/>
          <p:cNvSpPr txBox="1">
            <a:spLocks/>
          </p:cNvSpPr>
          <p:nvPr/>
        </p:nvSpPr>
        <p:spPr>
          <a:xfrm>
            <a:off x="861634" y="719207"/>
            <a:ext cx="10137292" cy="598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pPr marL="342900" indent="-342900">
              <a:buFont typeface="+mj-lt"/>
              <a:buAutoNum type="arabicPeriod" startAt="2"/>
            </a:pPr>
            <a:r>
              <a:rPr lang="en-US" sz="1800" dirty="0" smtClean="0">
                <a:solidFill>
                  <a:srgbClr val="1A528D"/>
                </a:solidFill>
              </a:rPr>
              <a:t>GOAL GENIE</a:t>
            </a:r>
            <a:endParaRPr lang="en-US" sz="1800" dirty="0">
              <a:solidFill>
                <a:srgbClr val="1A528D"/>
              </a:solidFill>
            </a:endParaRPr>
          </a:p>
        </p:txBody>
      </p:sp>
      <p:sp>
        <p:nvSpPr>
          <p:cNvPr id="7" name="Title 3"/>
          <p:cNvSpPr txBox="1">
            <a:spLocks/>
          </p:cNvSpPr>
          <p:nvPr/>
        </p:nvSpPr>
        <p:spPr>
          <a:xfrm>
            <a:off x="838201" y="1726473"/>
            <a:ext cx="4308566" cy="181697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pPr marL="342900" indent="-342900">
              <a:lnSpc>
                <a:spcPct val="100000"/>
              </a:lnSpc>
              <a:buFont typeface="+mj-lt"/>
              <a:buAutoNum type="arabicPeriod"/>
            </a:pPr>
            <a:r>
              <a:rPr lang="en-US" sz="1400" b="0" dirty="0" smtClean="0">
                <a:solidFill>
                  <a:schemeClr val="tx1">
                    <a:lumMod val="85000"/>
                    <a:lumOff val="15000"/>
                  </a:schemeClr>
                </a:solidFill>
              </a:rPr>
              <a:t>The Goal Genie is a 25 page interactive slideshow that introduces you to the youHQ platform. </a:t>
            </a:r>
          </a:p>
          <a:p>
            <a:pPr marL="342900" indent="-342900">
              <a:lnSpc>
                <a:spcPct val="100000"/>
              </a:lnSpc>
              <a:buFont typeface="+mj-lt"/>
              <a:buAutoNum type="arabicPeriod"/>
            </a:pPr>
            <a:r>
              <a:rPr lang="en-US" sz="1400" b="0" dirty="0" smtClean="0">
                <a:solidFill>
                  <a:schemeClr val="tx1">
                    <a:lumMod val="85000"/>
                    <a:lumOff val="15000"/>
                  </a:schemeClr>
                </a:solidFill>
              </a:rPr>
              <a:t>It appears automatically the first you log in but can be reached from various access points within the app.</a:t>
            </a:r>
          </a:p>
          <a:p>
            <a:pPr marL="342900" indent="-342900">
              <a:lnSpc>
                <a:spcPct val="100000"/>
              </a:lnSpc>
              <a:buFont typeface="+mj-lt"/>
              <a:buAutoNum type="arabicPeriod"/>
            </a:pPr>
            <a:r>
              <a:rPr lang="en-US" sz="1400" b="0" dirty="0" smtClean="0">
                <a:solidFill>
                  <a:schemeClr val="tx1">
                    <a:lumMod val="85000"/>
                    <a:lumOff val="15000"/>
                  </a:schemeClr>
                </a:solidFill>
              </a:rPr>
              <a:t>You will lean about why youHQ asks for certain information; what values are; how to set goals and actions towards these values; and how to earn </a:t>
            </a:r>
            <a:r>
              <a:rPr lang="en-US" sz="1400" b="0" dirty="0" err="1" smtClean="0">
                <a:solidFill>
                  <a:schemeClr val="tx1">
                    <a:lumMod val="85000"/>
                    <a:lumOff val="15000"/>
                  </a:schemeClr>
                </a:solidFill>
              </a:rPr>
              <a:t>GOALd</a:t>
            </a:r>
            <a:endParaRPr lang="en-US" sz="1400" b="0" dirty="0">
              <a:solidFill>
                <a:schemeClr val="tx1">
                  <a:lumMod val="85000"/>
                  <a:lumOff val="15000"/>
                </a:schemeClr>
              </a:solidFill>
            </a:endParaRPr>
          </a:p>
        </p:txBody>
      </p:sp>
      <p:sp>
        <p:nvSpPr>
          <p:cNvPr id="11" name="Title 3"/>
          <p:cNvSpPr txBox="1">
            <a:spLocks/>
          </p:cNvSpPr>
          <p:nvPr/>
        </p:nvSpPr>
        <p:spPr>
          <a:xfrm>
            <a:off x="1121229" y="3952454"/>
            <a:ext cx="3537857" cy="1088270"/>
          </a:xfrm>
          <a:prstGeom prst="rect">
            <a:avLst/>
          </a:prstGeom>
        </p:spPr>
        <p:txBody>
          <a:bodyPr vert="horz" lIns="91440" tIns="45720" rIns="91440" bIns="45720" rtlCol="0" anchor="t">
            <a:noAutofit/>
          </a:bodyPr>
          <a:lstStyle>
            <a:defPPr>
              <a:defRPr lang="en-US"/>
            </a:defPPr>
            <a:lvl1pPr>
              <a:lnSpc>
                <a:spcPct val="100000"/>
              </a:lnSpc>
              <a:spcBef>
                <a:spcPct val="0"/>
              </a:spcBef>
              <a:buNone/>
              <a:defRPr sz="1400" b="0" i="0">
                <a:solidFill>
                  <a:schemeClr val="tx1">
                    <a:lumMod val="85000"/>
                    <a:lumOff val="15000"/>
                  </a:schemeClr>
                </a:solidFill>
                <a:latin typeface="Hind" charset="0"/>
                <a:ea typeface="Hind" charset="0"/>
                <a:cs typeface="Hind" charset="0"/>
              </a:defRPr>
            </a:lvl1pPr>
          </a:lstStyle>
          <a:p>
            <a:r>
              <a:rPr lang="en-US" sz="1100" b="1" dirty="0" smtClean="0">
                <a:solidFill>
                  <a:srgbClr val="1A9699"/>
                </a:solidFill>
              </a:rPr>
              <a:t>Importance of values</a:t>
            </a:r>
          </a:p>
          <a:p>
            <a:r>
              <a:rPr lang="en-US" sz="1100" dirty="0">
                <a:solidFill>
                  <a:srgbClr val="1A9699"/>
                </a:solidFill>
              </a:rPr>
              <a:t>It’s important to learn what you feel matters to you most. We call these </a:t>
            </a:r>
            <a:r>
              <a:rPr lang="en-US" sz="1100" dirty="0" smtClean="0">
                <a:solidFill>
                  <a:srgbClr val="1A9699"/>
                </a:solidFill>
              </a:rPr>
              <a:t>‘values’. </a:t>
            </a:r>
            <a:r>
              <a:rPr lang="en-US" sz="1100" dirty="0">
                <a:solidFill>
                  <a:srgbClr val="1A9699"/>
                </a:solidFill>
              </a:rPr>
              <a:t>By learning about these values you can start to live your life towards your definition of success.</a:t>
            </a:r>
            <a:endParaRPr lang="en-US" sz="1100" dirty="0">
              <a:solidFill>
                <a:srgbClr val="1A9699"/>
              </a:solidFill>
            </a:endParaRPr>
          </a:p>
        </p:txBody>
      </p:sp>
    </p:spTree>
    <p:extLst>
      <p:ext uri="{BB962C8B-B14F-4D97-AF65-F5344CB8AC3E}">
        <p14:creationId xmlns:p14="http://schemas.microsoft.com/office/powerpoint/2010/main" val="71716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861634" y="719207"/>
            <a:ext cx="10137292" cy="598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pPr marL="342900" indent="-342900">
              <a:buFont typeface="+mj-lt"/>
              <a:buAutoNum type="arabicPeriod" startAt="3"/>
            </a:pPr>
            <a:r>
              <a:rPr lang="en-US" sz="1800" dirty="0" smtClean="0">
                <a:solidFill>
                  <a:srgbClr val="1A528D"/>
                </a:solidFill>
              </a:rPr>
              <a:t>NOW IT’S TIME TO SET GOALS</a:t>
            </a:r>
            <a:endParaRPr lang="en-US" sz="1800" dirty="0">
              <a:solidFill>
                <a:srgbClr val="1A528D"/>
              </a:solidFill>
            </a:endParaRPr>
          </a:p>
        </p:txBody>
      </p:sp>
      <p:sp>
        <p:nvSpPr>
          <p:cNvPr id="7" name="Title 3"/>
          <p:cNvSpPr txBox="1">
            <a:spLocks/>
          </p:cNvSpPr>
          <p:nvPr/>
        </p:nvSpPr>
        <p:spPr>
          <a:xfrm>
            <a:off x="838201" y="1979624"/>
            <a:ext cx="4308566" cy="1816976"/>
          </a:xfrm>
          <a:prstGeom prst="rect">
            <a:avLst/>
          </a:prstGeom>
        </p:spPr>
        <p:txBody>
          <a:bodyPr vert="horz" lIns="91440" tIns="45720" rIns="91440" bIns="45720" rtlCol="0" anchor="t">
            <a:noAutofit/>
          </a:bodyPr>
          <a:lstStyle>
            <a:defPPr>
              <a:defRPr lang="en-US"/>
            </a:defPPr>
            <a:lvl1pPr>
              <a:lnSpc>
                <a:spcPct val="100000"/>
              </a:lnSpc>
              <a:spcBef>
                <a:spcPct val="0"/>
              </a:spcBef>
              <a:buNone/>
              <a:defRPr sz="1400" b="0" i="0">
                <a:solidFill>
                  <a:schemeClr val="tx1">
                    <a:lumMod val="85000"/>
                    <a:lumOff val="15000"/>
                  </a:schemeClr>
                </a:solidFill>
                <a:latin typeface="Hind" charset="0"/>
                <a:ea typeface="Hind" charset="0"/>
                <a:cs typeface="Hind" charset="0"/>
              </a:defRPr>
            </a:lvl1pPr>
          </a:lstStyle>
          <a:p>
            <a:pPr marL="342900" indent="-342900">
              <a:buFont typeface="+mj-lt"/>
              <a:buAutoNum type="arabicPeriod"/>
            </a:pPr>
            <a:r>
              <a:rPr lang="en-GB" dirty="0" smtClean="0"/>
              <a:t>When we set goals its important they are </a:t>
            </a:r>
            <a:r>
              <a:rPr lang="en-GB" b="1" dirty="0" smtClean="0"/>
              <a:t>specific</a:t>
            </a:r>
            <a:r>
              <a:rPr lang="en-GB" dirty="0" smtClean="0"/>
              <a:t> to us, that they are </a:t>
            </a:r>
            <a:r>
              <a:rPr lang="en-GB" b="1" dirty="0" smtClean="0"/>
              <a:t>measurable </a:t>
            </a:r>
            <a:r>
              <a:rPr lang="en-GB" dirty="0" smtClean="0"/>
              <a:t>in some way, </a:t>
            </a:r>
            <a:r>
              <a:rPr lang="en-GB" b="1" dirty="0" smtClean="0"/>
              <a:t>achievable</a:t>
            </a:r>
            <a:r>
              <a:rPr lang="en-GB" dirty="0" smtClean="0"/>
              <a:t> and </a:t>
            </a:r>
            <a:r>
              <a:rPr lang="en-GB" b="1" dirty="0" smtClean="0"/>
              <a:t>realistic</a:t>
            </a:r>
            <a:r>
              <a:rPr lang="en-GB" dirty="0" smtClean="0"/>
              <a:t> with a </a:t>
            </a:r>
            <a:r>
              <a:rPr lang="en-GB" b="1" dirty="0" smtClean="0"/>
              <a:t>time frame </a:t>
            </a:r>
            <a:r>
              <a:rPr lang="en-GB" dirty="0" smtClean="0"/>
              <a:t>that’s going to ensure it continues to motivate us.</a:t>
            </a:r>
          </a:p>
          <a:p>
            <a:pPr marL="342900" indent="-342900">
              <a:buFont typeface="+mj-lt"/>
              <a:buAutoNum type="arabicPeriod"/>
            </a:pPr>
            <a:r>
              <a:rPr lang="en-US" dirty="0"/>
              <a:t>Whilst the value acts as the compass point, the goals aligned to these values form way markers that help us stay on track. These can form smaller daily habit-based goals, or medium-term and longer-term goals. </a:t>
            </a:r>
            <a:endParaRPr lang="en-US" dirty="0" smtClean="0"/>
          </a:p>
          <a:p>
            <a:pPr marL="342900" indent="-342900">
              <a:buFont typeface="+mj-lt"/>
              <a:buAutoNum type="arabicPeriod"/>
            </a:pPr>
            <a:r>
              <a:rPr lang="en-US" dirty="0"/>
              <a:t>R</a:t>
            </a:r>
            <a:r>
              <a:rPr lang="en-US" dirty="0" smtClean="0"/>
              <a:t>eflecting </a:t>
            </a:r>
            <a:r>
              <a:rPr lang="en-US" dirty="0"/>
              <a:t>on these </a:t>
            </a:r>
            <a:r>
              <a:rPr lang="en-US" dirty="0" smtClean="0"/>
              <a:t>goals and </a:t>
            </a:r>
            <a:r>
              <a:rPr lang="en-US" dirty="0"/>
              <a:t>other moments aligned to my values, </a:t>
            </a:r>
            <a:r>
              <a:rPr lang="en-US" dirty="0" smtClean="0"/>
              <a:t>you </a:t>
            </a:r>
            <a:r>
              <a:rPr lang="en-US" dirty="0"/>
              <a:t>can develop a contentment and satisfaction </a:t>
            </a:r>
            <a:r>
              <a:rPr lang="en-US" dirty="0" smtClean="0"/>
              <a:t>that you’re living </a:t>
            </a:r>
            <a:r>
              <a:rPr lang="en-US" dirty="0"/>
              <a:t>true to </a:t>
            </a:r>
            <a:r>
              <a:rPr lang="en-US" dirty="0" smtClean="0"/>
              <a:t>yourself </a:t>
            </a:r>
            <a:r>
              <a:rPr lang="en-US" dirty="0"/>
              <a:t>and how </a:t>
            </a:r>
            <a:r>
              <a:rPr lang="en-US" dirty="0" smtClean="0"/>
              <a:t>you </a:t>
            </a:r>
            <a:r>
              <a:rPr lang="en-US" dirty="0"/>
              <a:t>wish to engage with others.</a:t>
            </a:r>
            <a:endParaRPr lang="en-US" dirty="0"/>
          </a:p>
          <a:p>
            <a:pPr marL="342900" indent="-342900">
              <a:buFont typeface="+mj-lt"/>
              <a:buAutoNum type="arabicPeriod"/>
            </a:pPr>
            <a:endParaRPr lang="en-GB" dirty="0"/>
          </a:p>
        </p:txBody>
      </p:sp>
      <p:sp>
        <p:nvSpPr>
          <p:cNvPr id="11" name="Title 3"/>
          <p:cNvSpPr txBox="1">
            <a:spLocks/>
          </p:cNvSpPr>
          <p:nvPr/>
        </p:nvSpPr>
        <p:spPr>
          <a:xfrm>
            <a:off x="1159329" y="5220757"/>
            <a:ext cx="3891642" cy="1088270"/>
          </a:xfrm>
          <a:prstGeom prst="rect">
            <a:avLst/>
          </a:prstGeom>
        </p:spPr>
        <p:txBody>
          <a:bodyPr vert="horz" lIns="91440" tIns="45720" rIns="91440" bIns="45720" rtlCol="0" anchor="t">
            <a:noAutofit/>
          </a:bodyPr>
          <a:lstStyle>
            <a:defPPr>
              <a:defRPr lang="en-US"/>
            </a:defPPr>
            <a:lvl1pPr>
              <a:lnSpc>
                <a:spcPct val="100000"/>
              </a:lnSpc>
              <a:spcBef>
                <a:spcPct val="0"/>
              </a:spcBef>
              <a:buNone/>
              <a:defRPr sz="1400" b="0" i="0">
                <a:solidFill>
                  <a:schemeClr val="tx1">
                    <a:lumMod val="85000"/>
                    <a:lumOff val="15000"/>
                  </a:schemeClr>
                </a:solidFill>
                <a:latin typeface="Hind" charset="0"/>
                <a:ea typeface="Hind" charset="0"/>
                <a:cs typeface="Hind" charset="0"/>
              </a:defRPr>
            </a:lvl1pPr>
          </a:lstStyle>
          <a:p>
            <a:r>
              <a:rPr lang="en-US" sz="1100" b="1" dirty="0" smtClean="0">
                <a:solidFill>
                  <a:srgbClr val="1A9699"/>
                </a:solidFill>
              </a:rPr>
              <a:t>Did you know</a:t>
            </a:r>
          </a:p>
          <a:p>
            <a:r>
              <a:rPr lang="en-US" sz="1100" dirty="0" smtClean="0">
                <a:solidFill>
                  <a:srgbClr val="1A9699"/>
                </a:solidFill>
              </a:rPr>
              <a:t>People who write down their goals are 20% more successful in accomplishing them than those who did not</a:t>
            </a:r>
          </a:p>
          <a:p>
            <a:endParaRPr lang="en-US" sz="1100" dirty="0">
              <a:solidFill>
                <a:srgbClr val="1A9699"/>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4371" y="2190205"/>
            <a:ext cx="6466114" cy="2396669"/>
          </a:xfrm>
          <a:prstGeom prst="rect">
            <a:avLst/>
          </a:prstGeom>
        </p:spPr>
      </p:pic>
    </p:spTree>
    <p:extLst>
      <p:ext uri="{BB962C8B-B14F-4D97-AF65-F5344CB8AC3E}">
        <p14:creationId xmlns:p14="http://schemas.microsoft.com/office/powerpoint/2010/main" val="114244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861634" y="719207"/>
            <a:ext cx="10137292" cy="598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73256"/>
                </a:solidFill>
                <a:latin typeface="Hind" charset="0"/>
                <a:ea typeface="Hind" charset="0"/>
                <a:cs typeface="Hind" charset="0"/>
              </a:defRPr>
            </a:lvl1pPr>
          </a:lstStyle>
          <a:p>
            <a:pPr marL="342900" indent="-342900">
              <a:buFont typeface="+mj-lt"/>
              <a:buAutoNum type="arabicPeriod" startAt="4"/>
            </a:pPr>
            <a:r>
              <a:rPr lang="en-US" sz="1800" dirty="0" smtClean="0">
                <a:solidFill>
                  <a:srgbClr val="1A528D"/>
                </a:solidFill>
              </a:rPr>
              <a:t>FORMING POSITIVE HABITS WITH </a:t>
            </a:r>
            <a:r>
              <a:rPr lang="en-US" sz="1800" dirty="0" err="1" smtClean="0">
                <a:solidFill>
                  <a:srgbClr val="1A528D"/>
                </a:solidFill>
              </a:rPr>
              <a:t>GOALd</a:t>
            </a:r>
            <a:endParaRPr lang="en-US" sz="1800" dirty="0">
              <a:solidFill>
                <a:srgbClr val="1A528D"/>
              </a:solidFill>
            </a:endParaRPr>
          </a:p>
        </p:txBody>
      </p:sp>
      <p:sp>
        <p:nvSpPr>
          <p:cNvPr id="7" name="Title 3"/>
          <p:cNvSpPr txBox="1">
            <a:spLocks/>
          </p:cNvSpPr>
          <p:nvPr/>
        </p:nvSpPr>
        <p:spPr>
          <a:xfrm>
            <a:off x="838201" y="1979624"/>
            <a:ext cx="4308566" cy="1816976"/>
          </a:xfrm>
          <a:prstGeom prst="rect">
            <a:avLst/>
          </a:prstGeom>
        </p:spPr>
        <p:txBody>
          <a:bodyPr vert="horz" lIns="91440" tIns="45720" rIns="91440" bIns="45720" rtlCol="0" anchor="t">
            <a:noAutofit/>
          </a:bodyPr>
          <a:lstStyle>
            <a:defPPr>
              <a:defRPr lang="en-US"/>
            </a:defPPr>
            <a:lvl1pPr>
              <a:lnSpc>
                <a:spcPct val="100000"/>
              </a:lnSpc>
              <a:spcBef>
                <a:spcPct val="0"/>
              </a:spcBef>
              <a:buNone/>
              <a:defRPr sz="1400" b="0" i="0">
                <a:solidFill>
                  <a:schemeClr val="tx1">
                    <a:lumMod val="85000"/>
                    <a:lumOff val="15000"/>
                  </a:schemeClr>
                </a:solidFill>
                <a:latin typeface="Hind" charset="0"/>
                <a:ea typeface="Hind" charset="0"/>
                <a:cs typeface="Hind" charset="0"/>
              </a:defRPr>
            </a:lvl1pPr>
          </a:lstStyle>
          <a:p>
            <a:pPr marL="342900" indent="-342900">
              <a:buFont typeface="+mj-lt"/>
              <a:buAutoNum type="arabicPeriod"/>
            </a:pPr>
            <a:r>
              <a:rPr lang="en-US" dirty="0"/>
              <a:t>Each time you log in and complete a task you will receive </a:t>
            </a:r>
            <a:r>
              <a:rPr lang="en-US" dirty="0" err="1" smtClean="0"/>
              <a:t>GOALd</a:t>
            </a:r>
            <a:r>
              <a:rPr lang="en-US" dirty="0" smtClean="0"/>
              <a:t> points. </a:t>
            </a:r>
            <a:r>
              <a:rPr lang="en-US" dirty="0" err="1" smtClean="0"/>
              <a:t>GOALd</a:t>
            </a:r>
            <a:r>
              <a:rPr lang="en-US" dirty="0" smtClean="0"/>
              <a:t> is rewarded for:</a:t>
            </a:r>
            <a:br>
              <a:rPr lang="en-US" dirty="0" smtClean="0"/>
            </a:br>
            <a:r>
              <a:rPr lang="en-US" dirty="0" smtClean="0"/>
              <a:t>- Setting an Action</a:t>
            </a:r>
            <a:br>
              <a:rPr lang="en-US" dirty="0" smtClean="0"/>
            </a:br>
            <a:r>
              <a:rPr lang="en-US" dirty="0" smtClean="0"/>
              <a:t>- Setting a Goal</a:t>
            </a:r>
            <a:br>
              <a:rPr lang="en-US" dirty="0" smtClean="0"/>
            </a:br>
            <a:r>
              <a:rPr lang="en-US" dirty="0" smtClean="0"/>
              <a:t>- Completing a goal</a:t>
            </a:r>
            <a:br>
              <a:rPr lang="en-US" dirty="0" smtClean="0"/>
            </a:br>
            <a:r>
              <a:rPr lang="en-US" dirty="0" smtClean="0"/>
              <a:t>- Completing the genie</a:t>
            </a:r>
            <a:endParaRPr lang="en-US" dirty="0"/>
          </a:p>
          <a:p>
            <a:pPr marL="342900" indent="-342900">
              <a:buFont typeface="+mj-lt"/>
              <a:buAutoNum type="arabicPeriod"/>
            </a:pPr>
            <a:r>
              <a:rPr lang="en-US" dirty="0"/>
              <a:t>Look in your ‘Achievements’ section to see how much </a:t>
            </a:r>
            <a:r>
              <a:rPr lang="en-US" dirty="0" err="1"/>
              <a:t>GOALd</a:t>
            </a:r>
            <a:r>
              <a:rPr lang="en-US" dirty="0"/>
              <a:t> you’ve earned. </a:t>
            </a:r>
            <a:endParaRPr lang="en-US" dirty="0" smtClean="0"/>
          </a:p>
          <a:p>
            <a:pPr marL="342900" indent="-342900">
              <a:buFont typeface="+mj-lt"/>
              <a:buAutoNum type="arabicPeriod"/>
            </a:pPr>
            <a:r>
              <a:rPr lang="en-US" dirty="0" smtClean="0"/>
              <a:t>You can spend your </a:t>
            </a:r>
            <a:r>
              <a:rPr lang="en-US" dirty="0" err="1" smtClean="0"/>
              <a:t>GOALd</a:t>
            </a:r>
            <a:r>
              <a:rPr lang="en-US" dirty="0" smtClean="0"/>
              <a:t> on making your Avatar even more like you!</a:t>
            </a:r>
            <a:endParaRPr lang="en-US" dirty="0"/>
          </a:p>
          <a:p>
            <a:pPr marL="342900" indent="-342900">
              <a:buFont typeface="+mj-lt"/>
              <a:buAutoNum type="arabicPeriod"/>
            </a:pPr>
            <a:r>
              <a:rPr lang="en-US" dirty="0" smtClean="0"/>
              <a:t>GOLD </a:t>
            </a:r>
            <a:r>
              <a:rPr lang="en-US" dirty="0"/>
              <a:t>points will be linked to rewards points at the end of each half term.</a:t>
            </a:r>
          </a:p>
          <a:p>
            <a:pPr marL="342900" indent="-342900">
              <a:buFont typeface="+mj-lt"/>
              <a:buAutoNum type="arabicPeriod"/>
            </a:pPr>
            <a:endParaRPr lang="en-GB" dirty="0"/>
          </a:p>
        </p:txBody>
      </p:sp>
      <p:sp>
        <p:nvSpPr>
          <p:cNvPr id="11" name="Title 3"/>
          <p:cNvSpPr txBox="1">
            <a:spLocks/>
          </p:cNvSpPr>
          <p:nvPr/>
        </p:nvSpPr>
        <p:spPr>
          <a:xfrm>
            <a:off x="1159329" y="4855330"/>
            <a:ext cx="3314700" cy="1088270"/>
          </a:xfrm>
          <a:prstGeom prst="rect">
            <a:avLst/>
          </a:prstGeom>
        </p:spPr>
        <p:txBody>
          <a:bodyPr vert="horz" lIns="91440" tIns="45720" rIns="91440" bIns="45720" rtlCol="0" anchor="t">
            <a:noAutofit/>
          </a:bodyPr>
          <a:lstStyle>
            <a:defPPr>
              <a:defRPr lang="en-US"/>
            </a:defPPr>
            <a:lvl1pPr>
              <a:lnSpc>
                <a:spcPct val="100000"/>
              </a:lnSpc>
              <a:spcBef>
                <a:spcPct val="0"/>
              </a:spcBef>
              <a:buNone/>
              <a:defRPr sz="1400" b="0" i="0">
                <a:solidFill>
                  <a:schemeClr val="tx1">
                    <a:lumMod val="85000"/>
                    <a:lumOff val="15000"/>
                  </a:schemeClr>
                </a:solidFill>
                <a:latin typeface="Hind" charset="0"/>
                <a:ea typeface="Hind" charset="0"/>
                <a:cs typeface="Hind" charset="0"/>
              </a:defRPr>
            </a:lvl1pPr>
          </a:lstStyle>
          <a:p>
            <a:r>
              <a:rPr lang="en-US" sz="1100" b="1" dirty="0" smtClean="0">
                <a:solidFill>
                  <a:srgbClr val="1A9699"/>
                </a:solidFill>
              </a:rPr>
              <a:t>Watch this space</a:t>
            </a:r>
          </a:p>
          <a:p>
            <a:r>
              <a:rPr lang="en-US" sz="1100" dirty="0" smtClean="0">
                <a:solidFill>
                  <a:srgbClr val="1A9699"/>
                </a:solidFill>
              </a:rPr>
              <a:t>youHQ is developing more </a:t>
            </a:r>
            <a:r>
              <a:rPr lang="en-US" sz="1100" dirty="0">
                <a:solidFill>
                  <a:srgbClr val="1A9699"/>
                </a:solidFill>
              </a:rPr>
              <a:t>ways for you to spend </a:t>
            </a:r>
            <a:r>
              <a:rPr lang="en-US" sz="1100" dirty="0" err="1" smtClean="0">
                <a:solidFill>
                  <a:srgbClr val="1A9699"/>
                </a:solidFill>
              </a:rPr>
              <a:t>GOALd</a:t>
            </a:r>
            <a:r>
              <a:rPr lang="en-US" sz="1100" dirty="0" smtClean="0">
                <a:solidFill>
                  <a:srgbClr val="1A9699"/>
                </a:solidFill>
              </a:rPr>
              <a:t> </a:t>
            </a:r>
            <a:r>
              <a:rPr lang="en-US" sz="1100" dirty="0">
                <a:solidFill>
                  <a:srgbClr val="1A9699"/>
                </a:solidFill>
              </a:rPr>
              <a:t>so stay tuned. In the mean time, try to rack up as much as you can :)</a:t>
            </a:r>
            <a:endParaRPr lang="en-US" sz="1100" dirty="0">
              <a:solidFill>
                <a:srgbClr val="1A9699"/>
              </a:solidFill>
            </a:endParaRPr>
          </a:p>
        </p:txBody>
      </p:sp>
      <p:pic>
        <p:nvPicPr>
          <p:cNvPr id="8" name="Picture 7">
            <a:extLst>
              <a:ext uri="{FF2B5EF4-FFF2-40B4-BE49-F238E27FC236}">
                <a16:creationId xmlns:a16="http://schemas.microsoft.com/office/drawing/2014/main" xmlns="" id="{94B045CA-B587-4664-9AC1-0CD31F18F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0280" y="1473196"/>
            <a:ext cx="4520006" cy="2519347"/>
          </a:xfrm>
          <a:prstGeom prst="rect">
            <a:avLst/>
          </a:prstGeom>
          <a:effectLst>
            <a:outerShdw blurRad="330200" dist="38100" dir="2700000" algn="tl" rotWithShape="0">
              <a:prstClr val="black">
                <a:alpha val="40000"/>
              </a:prstClr>
            </a:outerShdw>
          </a:effectLst>
        </p:spPr>
      </p:pic>
      <p:pic>
        <p:nvPicPr>
          <p:cNvPr id="12" name="Picture 11">
            <a:extLst>
              <a:ext uri="{FF2B5EF4-FFF2-40B4-BE49-F238E27FC236}">
                <a16:creationId xmlns:a16="http://schemas.microsoft.com/office/drawing/2014/main" xmlns="" id="{94B045CA-B587-4664-9AC1-0CD31F18F023}"/>
              </a:ext>
            </a:extLst>
          </p:cNvPr>
          <p:cNvPicPr>
            <a:picLocks noChangeAspect="1"/>
          </p:cNvPicPr>
          <p:nvPr/>
        </p:nvPicPr>
        <p:blipFill rotWithShape="1">
          <a:blip r:embed="rId2">
            <a:extLst>
              <a:ext uri="{28A0092B-C50C-407E-A947-70E740481C1C}">
                <a14:useLocalDpi xmlns:a14="http://schemas.microsoft.com/office/drawing/2010/main" val="0"/>
              </a:ext>
            </a:extLst>
          </a:blip>
          <a:srcRect l="15381" t="67857" r="26850" b="4909"/>
          <a:stretch/>
        </p:blipFill>
        <p:spPr>
          <a:xfrm>
            <a:off x="5802086" y="4430485"/>
            <a:ext cx="5758544" cy="1513115"/>
          </a:xfrm>
          <a:prstGeom prst="rect">
            <a:avLst/>
          </a:prstGeom>
          <a:ln w="38100">
            <a:solidFill>
              <a:srgbClr val="E097AA"/>
            </a:solidFill>
          </a:ln>
          <a:effectLst>
            <a:outerShdw blurRad="330200" dist="38100" dir="2700000" algn="tl" rotWithShape="0">
              <a:prstClr val="black">
                <a:alpha val="40000"/>
              </a:prstClr>
            </a:outerShdw>
          </a:effectLst>
        </p:spPr>
      </p:pic>
      <p:cxnSp>
        <p:nvCxnSpPr>
          <p:cNvPr id="5" name="Straight Connector 4"/>
          <p:cNvCxnSpPr/>
          <p:nvPr/>
        </p:nvCxnSpPr>
        <p:spPr>
          <a:xfrm>
            <a:off x="7478486" y="3907972"/>
            <a:ext cx="0" cy="522513"/>
          </a:xfrm>
          <a:prstGeom prst="line">
            <a:avLst/>
          </a:prstGeom>
          <a:ln w="38100">
            <a:solidFill>
              <a:srgbClr val="E097A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05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888</TotalTime>
  <Words>879</Words>
  <Application>Microsoft Macintosh PowerPoint</Application>
  <PresentationFormat>Widescreen</PresentationFormat>
  <Paragraphs>108</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Calibri</vt:lpstr>
      <vt:lpstr>Hind</vt:lpstr>
      <vt:lpstr>Hind Light</vt:lpstr>
      <vt:lpstr>Hind Medium</vt:lpstr>
      <vt:lpstr>Wingdings</vt:lpstr>
      <vt:lpstr>Arial</vt:lpstr>
      <vt:lpstr>Office Theme</vt:lpstr>
      <vt:lpstr>Student | Getting started with youHQ</vt:lpstr>
      <vt:lpstr>youHQ is uniquely changing the way schools care for their people by incorporating effective mood and wellbeing monitoring with therapeutic CBT-style tools.</vt:lpstr>
      <vt:lpstr>PowerPoint Presentation</vt:lpstr>
      <vt:lpstr>Session 1  Log in + Mood survey:   https://youtu.be/0GDt0Xv6ImY   Session 2 Set Values and Support feature:   https://youtu.be/pp0lvhwdmR0   Session 3  Set Goals and Actions linked to Values:  https://youtu.be/aFiTAtFkwZs   Session 4 Avatars and Dashboard:    https://youtu.be/lXszjsXIH50   Session 5 Achievements and GOALd:   https://youtu.be/jTUkqzKW6Q0   Session 6 Snapshot, ideas and competition time:  https://youtu.be/4tL3BqyMfI8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FAQS</vt:lpstr>
      <vt:lpstr>PowerPoint Presentation</vt:lpstr>
      <vt:lpstr>PowerPoint Presentation</vt:lpstr>
      <vt:lpstr>PowerPoint Presentation</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Harling-Coward</dc:creator>
  <cp:lastModifiedBy>Martin Harling-Coward</cp:lastModifiedBy>
  <cp:revision>54</cp:revision>
  <dcterms:created xsi:type="dcterms:W3CDTF">2022-06-10T14:08:57Z</dcterms:created>
  <dcterms:modified xsi:type="dcterms:W3CDTF">2022-09-16T15:16:34Z</dcterms:modified>
</cp:coreProperties>
</file>